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459200" cy="128016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91" y="893"/>
      </p:cViewPr>
      <p:guideLst>
        <p:guide orient="horz" pos="3936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67E10F5-1405-4A3C-8266-525F37F4E0B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42537420"/>
              </p:ext>
            </p:extLst>
          </p:nvPr>
        </p:nvGraphicFramePr>
        <p:xfrm>
          <a:off x="784356" y="949106"/>
          <a:ext cx="6821650" cy="2950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FALL</a:t>
                      </a:r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SPRING</a:t>
                      </a:r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SUMMER</a:t>
                      </a:r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4626462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8F36796-3DA6-444F-9169-C6F75A7E4C4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54114375"/>
              </p:ext>
            </p:extLst>
          </p:nvPr>
        </p:nvGraphicFramePr>
        <p:xfrm>
          <a:off x="786670" y="4295137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83AD18-C20A-419E-A22F-38F68C4420E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97962164"/>
              </p:ext>
            </p:extLst>
          </p:nvPr>
        </p:nvGraphicFramePr>
        <p:xfrm>
          <a:off x="784356" y="10003668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8FC92C1-62C2-4CA0-BEE7-CAC30ABF30B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95372402"/>
              </p:ext>
            </p:extLst>
          </p:nvPr>
        </p:nvGraphicFramePr>
        <p:xfrm>
          <a:off x="784356" y="7149402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090520A-7A06-4079-8C9F-3E19BD4C3546}"/>
              </a:ext>
            </a:extLst>
          </p:cNvPr>
          <p:cNvSpPr/>
          <p:nvPr userDrawn="1"/>
        </p:nvSpPr>
        <p:spPr>
          <a:xfrm rot="16200000">
            <a:off x="-647843" y="2463811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2E3CBFA-4A64-48F7-9353-EA7A960CFBF3}"/>
              </a:ext>
            </a:extLst>
          </p:cNvPr>
          <p:cNvSpPr/>
          <p:nvPr userDrawn="1"/>
        </p:nvSpPr>
        <p:spPr>
          <a:xfrm rot="16200000">
            <a:off x="-647842" y="5327277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2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2D43F67-C180-4112-B47A-C2C3DCD95893}"/>
              </a:ext>
            </a:extLst>
          </p:cNvPr>
          <p:cNvSpPr/>
          <p:nvPr userDrawn="1"/>
        </p:nvSpPr>
        <p:spPr>
          <a:xfrm rot="16200000">
            <a:off x="-646902" y="8177159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3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75BDE86-C9FE-47FB-81D9-F29E79A122E1}"/>
              </a:ext>
            </a:extLst>
          </p:cNvPr>
          <p:cNvSpPr/>
          <p:nvPr userDrawn="1"/>
        </p:nvSpPr>
        <p:spPr>
          <a:xfrm rot="16200000">
            <a:off x="-645529" y="11033834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4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D7439F4-D418-4937-8479-923776DE291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98264299"/>
              </p:ext>
            </p:extLst>
          </p:nvPr>
        </p:nvGraphicFramePr>
        <p:xfrm>
          <a:off x="7758407" y="949106"/>
          <a:ext cx="2558161" cy="11513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10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TRANSFER/AP</a:t>
                      </a:r>
                    </a:p>
                    <a:p>
                      <a:pPr algn="ctr"/>
                      <a:r>
                        <a:rPr lang="en-US" sz="1800" dirty="0"/>
                        <a:t>Limit 66 credits</a:t>
                      </a:r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4626462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6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346271605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7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788724779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8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700370425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9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54843780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10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165692989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1269967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95405085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497858092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509149042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867442976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16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57983420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17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79156742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18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75195484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19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04760754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20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0851114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149844124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768903774"/>
                  </a:ext>
                </a:extLst>
              </a:tr>
            </a:tbl>
          </a:graphicData>
        </a:graphic>
      </p:graphicFrame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D3A4763-9685-4EAE-9A05-BC81322115F0}"/>
              </a:ext>
            </a:extLst>
          </p:cNvPr>
          <p:cNvSpPr/>
          <p:nvPr userDrawn="1"/>
        </p:nvSpPr>
        <p:spPr>
          <a:xfrm>
            <a:off x="382773" y="247231"/>
            <a:ext cx="9933795" cy="39994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PLANNING TEMPLATE – BIOMEDICAL CONCENTRATION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2452BCF-6D16-4E5C-BAB6-A220529565AA}"/>
              </a:ext>
            </a:extLst>
          </p:cNvPr>
          <p:cNvSpPr/>
          <p:nvPr userDrawn="1"/>
        </p:nvSpPr>
        <p:spPr>
          <a:xfrm>
            <a:off x="13903656" y="6156173"/>
            <a:ext cx="2023743" cy="78400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BIOLOGY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UD ELECTIVES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12 CREDITS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1D9DA89-FF49-45B6-BFCF-A492B28DC3FE}"/>
              </a:ext>
            </a:extLst>
          </p:cNvPr>
          <p:cNvSpPr/>
          <p:nvPr userDrawn="1"/>
        </p:nvSpPr>
        <p:spPr>
          <a:xfrm>
            <a:off x="13771487" y="6023656"/>
            <a:ext cx="2288080" cy="2830977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D324FD0-1C2C-4D2D-8043-9A7DD7668C7D}"/>
              </a:ext>
            </a:extLst>
          </p:cNvPr>
          <p:cNvSpPr/>
          <p:nvPr userDrawn="1"/>
        </p:nvSpPr>
        <p:spPr>
          <a:xfrm>
            <a:off x="11260249" y="401259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UTEP CORE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D1A451B-D111-4B85-9673-E0C1B1FB5503}"/>
              </a:ext>
            </a:extLst>
          </p:cNvPr>
          <p:cNvSpPr/>
          <p:nvPr userDrawn="1"/>
        </p:nvSpPr>
        <p:spPr>
          <a:xfrm>
            <a:off x="11062577" y="262637"/>
            <a:ext cx="2412243" cy="5433300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E61A8BA-1BA4-426F-9570-5063C7E92445}"/>
              </a:ext>
            </a:extLst>
          </p:cNvPr>
          <p:cNvSpPr/>
          <p:nvPr userDrawn="1"/>
        </p:nvSpPr>
        <p:spPr>
          <a:xfrm>
            <a:off x="11285771" y="5966287"/>
            <a:ext cx="2023743" cy="449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DEGREE CORE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802E4DE-D95B-44EF-B4BB-8564E127892A}"/>
              </a:ext>
            </a:extLst>
          </p:cNvPr>
          <p:cNvSpPr/>
          <p:nvPr userDrawn="1"/>
        </p:nvSpPr>
        <p:spPr>
          <a:xfrm>
            <a:off x="13903656" y="395155"/>
            <a:ext cx="2023743" cy="40605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BIOMEDICAL CONC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2A0EDC9-DF7D-4C8D-955A-32B207C5CFB1}"/>
              </a:ext>
            </a:extLst>
          </p:cNvPr>
          <p:cNvSpPr/>
          <p:nvPr userDrawn="1"/>
        </p:nvSpPr>
        <p:spPr>
          <a:xfrm>
            <a:off x="13879331" y="9199881"/>
            <a:ext cx="2023743" cy="74235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DIVISION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ELECTIVES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13 CREDITS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9AAE414-1CCF-47DA-AC4F-831D92A02848}"/>
              </a:ext>
            </a:extLst>
          </p:cNvPr>
          <p:cNvSpPr/>
          <p:nvPr userDrawn="1"/>
        </p:nvSpPr>
        <p:spPr>
          <a:xfrm>
            <a:off x="13747162" y="9067364"/>
            <a:ext cx="2288080" cy="358143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D8A04C3-A771-4ED5-83CF-058D35461ACD}"/>
              </a:ext>
            </a:extLst>
          </p:cNvPr>
          <p:cNvSpPr/>
          <p:nvPr userDrawn="1"/>
        </p:nvSpPr>
        <p:spPr>
          <a:xfrm>
            <a:off x="11265297" y="10707776"/>
            <a:ext cx="2023743" cy="39994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NON -DEGREE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9C1EBDF-7CE3-42C6-94E8-21C57BBAFD03}"/>
              </a:ext>
            </a:extLst>
          </p:cNvPr>
          <p:cNvSpPr/>
          <p:nvPr userDrawn="1"/>
        </p:nvSpPr>
        <p:spPr>
          <a:xfrm>
            <a:off x="11133125" y="10580170"/>
            <a:ext cx="2288080" cy="1756110"/>
          </a:xfrm>
          <a:prstGeom prst="round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DC97574-9A35-4E82-8029-A7ACB43D96E3}"/>
              </a:ext>
            </a:extLst>
          </p:cNvPr>
          <p:cNvSpPr/>
          <p:nvPr userDrawn="1"/>
        </p:nvSpPr>
        <p:spPr>
          <a:xfrm>
            <a:off x="11071043" y="5849960"/>
            <a:ext cx="2412243" cy="4543918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4DB3475-BCE2-4DC1-B9FB-F63FDB82EB7A}"/>
              </a:ext>
            </a:extLst>
          </p:cNvPr>
          <p:cNvSpPr/>
          <p:nvPr userDrawn="1"/>
        </p:nvSpPr>
        <p:spPr>
          <a:xfrm>
            <a:off x="13759912" y="262637"/>
            <a:ext cx="2288080" cy="266575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8052D2A-D0A6-48E5-9613-5242ACF8FFBD}"/>
              </a:ext>
            </a:extLst>
          </p:cNvPr>
          <p:cNvSpPr/>
          <p:nvPr userDrawn="1"/>
        </p:nvSpPr>
        <p:spPr>
          <a:xfrm>
            <a:off x="13771487" y="262637"/>
            <a:ext cx="2288080" cy="266575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EBFB34A-5DCF-47C0-AC82-451A23B108DB}"/>
              </a:ext>
            </a:extLst>
          </p:cNvPr>
          <p:cNvSpPr/>
          <p:nvPr userDrawn="1"/>
        </p:nvSpPr>
        <p:spPr>
          <a:xfrm>
            <a:off x="13892081" y="3272643"/>
            <a:ext cx="2023743" cy="78400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BIOLOGY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ELECTIVES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7 CREDITS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4CBD9EC-D76C-4CA9-BD7B-DAF9421CBA15}"/>
              </a:ext>
            </a:extLst>
          </p:cNvPr>
          <p:cNvSpPr/>
          <p:nvPr userDrawn="1"/>
        </p:nvSpPr>
        <p:spPr>
          <a:xfrm>
            <a:off x="13759912" y="3140126"/>
            <a:ext cx="2288080" cy="2671799"/>
          </a:xfrm>
          <a:prstGeom prst="round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6360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5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681567"/>
            <a:ext cx="3549015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681567"/>
            <a:ext cx="10441305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7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8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3191514"/>
            <a:ext cx="14196060" cy="5325109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8567000"/>
            <a:ext cx="14196060" cy="2800349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2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3407833"/>
            <a:ext cx="699516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3407833"/>
            <a:ext cx="699516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0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681570"/>
            <a:ext cx="14196060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3138171"/>
            <a:ext cx="6963012" cy="153796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676140"/>
            <a:ext cx="6963012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3138171"/>
            <a:ext cx="6997304" cy="153796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676140"/>
            <a:ext cx="6997304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3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9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853440"/>
            <a:ext cx="5308520" cy="29870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843196"/>
            <a:ext cx="8332470" cy="9097433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840480"/>
            <a:ext cx="5308520" cy="711496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3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853440"/>
            <a:ext cx="5308520" cy="29870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843196"/>
            <a:ext cx="8332470" cy="9097433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840480"/>
            <a:ext cx="5308520" cy="711496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3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681570"/>
            <a:ext cx="14196060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3407833"/>
            <a:ext cx="14196060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1865189"/>
            <a:ext cx="37033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1865189"/>
            <a:ext cx="555498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1865189"/>
            <a:ext cx="37033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5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19F227B-8196-481F-9BBC-F6CA9C746C3F}"/>
              </a:ext>
            </a:extLst>
          </p:cNvPr>
          <p:cNvSpPr/>
          <p:nvPr/>
        </p:nvSpPr>
        <p:spPr>
          <a:xfrm>
            <a:off x="13911531" y="10084299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 3CR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9D42BD1F-87BA-4ACD-B942-84282B1D2F53}"/>
              </a:ext>
            </a:extLst>
          </p:cNvPr>
          <p:cNvSpPr/>
          <p:nvPr/>
        </p:nvSpPr>
        <p:spPr>
          <a:xfrm>
            <a:off x="11274899" y="933795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RWS 1301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F2A788F4-12D9-4248-842C-BBCA723C2D10}"/>
              </a:ext>
            </a:extLst>
          </p:cNvPr>
          <p:cNvSpPr/>
          <p:nvPr/>
        </p:nvSpPr>
        <p:spPr>
          <a:xfrm>
            <a:off x="11274899" y="1329733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RWS 1302</a:t>
            </a:r>
            <a:endParaRPr lang="en-US" sz="1800" b="1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1A6DDCCB-4BBD-4CCB-82D9-57311A15EAA8}"/>
              </a:ext>
            </a:extLst>
          </p:cNvPr>
          <p:cNvSpPr/>
          <p:nvPr/>
        </p:nvSpPr>
        <p:spPr>
          <a:xfrm>
            <a:off x="11246758" y="3560673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Lang/Phil/Culture</a:t>
            </a:r>
          </a:p>
          <a:p>
            <a:pPr algn="ctr"/>
            <a:r>
              <a:rPr lang="en-US" sz="1400" b="1" i="1" dirty="0"/>
              <a:t>PHIL 2306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DAB2B72C-12DD-46E3-A135-12495223294B}"/>
              </a:ext>
            </a:extLst>
          </p:cNvPr>
          <p:cNvSpPr/>
          <p:nvPr/>
        </p:nvSpPr>
        <p:spPr>
          <a:xfrm>
            <a:off x="11265296" y="2247234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Creative Arts</a:t>
            </a:r>
          </a:p>
          <a:p>
            <a:pPr algn="ctr"/>
            <a:r>
              <a:rPr lang="en-US" sz="1400" b="1" i="1" dirty="0"/>
              <a:t>MUSL 1327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0AA93D0-549F-4576-ACBE-B624A815687C}"/>
              </a:ext>
            </a:extLst>
          </p:cNvPr>
          <p:cNvSpPr/>
          <p:nvPr/>
        </p:nvSpPr>
        <p:spPr>
          <a:xfrm>
            <a:off x="11246759" y="2768797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HIST 1301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71EA5C0-5A10-4AC3-9CEF-67CA8EF0646E}"/>
              </a:ext>
            </a:extLst>
          </p:cNvPr>
          <p:cNvSpPr/>
          <p:nvPr/>
        </p:nvSpPr>
        <p:spPr>
          <a:xfrm>
            <a:off x="11274899" y="3164735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HIST 1302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4AAA7A77-C1B9-455B-B0B1-93C03EA755AA}"/>
              </a:ext>
            </a:extLst>
          </p:cNvPr>
          <p:cNvSpPr/>
          <p:nvPr/>
        </p:nvSpPr>
        <p:spPr>
          <a:xfrm>
            <a:off x="11246757" y="4082236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POLS 2310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C6EC73A2-0369-429A-AF2C-1039925AB222}"/>
              </a:ext>
            </a:extLst>
          </p:cNvPr>
          <p:cNvSpPr/>
          <p:nvPr/>
        </p:nvSpPr>
        <p:spPr>
          <a:xfrm>
            <a:off x="11246756" y="4478174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POLS 2311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E403073E-F180-4637-A820-1742029A1E91}"/>
              </a:ext>
            </a:extLst>
          </p:cNvPr>
          <p:cNvSpPr/>
          <p:nvPr/>
        </p:nvSpPr>
        <p:spPr>
          <a:xfrm>
            <a:off x="11274899" y="5270054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UNIV  1301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F3E25101-DEEA-4DE0-A815-954480BF2CC7}"/>
              </a:ext>
            </a:extLst>
          </p:cNvPr>
          <p:cNvSpPr/>
          <p:nvPr/>
        </p:nvSpPr>
        <p:spPr>
          <a:xfrm>
            <a:off x="11274899" y="4874112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COMM 1301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95FA7934-2D7D-45D2-AD1F-76DE8DB15178}"/>
              </a:ext>
            </a:extLst>
          </p:cNvPr>
          <p:cNvSpPr/>
          <p:nvPr/>
        </p:nvSpPr>
        <p:spPr>
          <a:xfrm>
            <a:off x="11274899" y="1725671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Soc &amp; </a:t>
            </a:r>
            <a:r>
              <a:rPr lang="en-US" sz="1400" b="1" dirty="0" err="1"/>
              <a:t>Beh</a:t>
            </a:r>
            <a:r>
              <a:rPr lang="en-US" sz="1400" b="1" dirty="0"/>
              <a:t> Sci</a:t>
            </a:r>
          </a:p>
          <a:p>
            <a:pPr algn="ctr"/>
            <a:r>
              <a:rPr lang="en-US" sz="1400" b="1" i="1" dirty="0"/>
              <a:t>PSYC 1301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43DE68A-0292-4799-A2AD-4D43E0BE7669}"/>
              </a:ext>
            </a:extLst>
          </p:cNvPr>
          <p:cNvSpPr/>
          <p:nvPr/>
        </p:nvSpPr>
        <p:spPr>
          <a:xfrm>
            <a:off x="11265295" y="9943098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MATH 1411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6127F08E-52DE-4F33-B732-774324E7F8B9}"/>
              </a:ext>
            </a:extLst>
          </p:cNvPr>
          <p:cNvSpPr/>
          <p:nvPr/>
        </p:nvSpPr>
        <p:spPr>
          <a:xfrm>
            <a:off x="11274899" y="9563995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STAT 2480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7ABCEE6-C302-4557-88A2-2CC4F13E793A}"/>
              </a:ext>
            </a:extLst>
          </p:cNvPr>
          <p:cNvSpPr/>
          <p:nvPr/>
        </p:nvSpPr>
        <p:spPr>
          <a:xfrm>
            <a:off x="11274898" y="7289371"/>
            <a:ext cx="2023744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1305/1105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A912304-29AD-4B54-9AD2-CD0C77715444}"/>
              </a:ext>
            </a:extLst>
          </p:cNvPr>
          <p:cNvSpPr/>
          <p:nvPr/>
        </p:nvSpPr>
        <p:spPr>
          <a:xfrm>
            <a:off x="11274897" y="7668475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1306/1106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D1D2B96-212F-41C0-A9BB-08CA1DCD5268}"/>
              </a:ext>
            </a:extLst>
          </p:cNvPr>
          <p:cNvSpPr/>
          <p:nvPr/>
        </p:nvSpPr>
        <p:spPr>
          <a:xfrm>
            <a:off x="11246754" y="8047579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2324/2124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3080AC0C-2E7D-440D-B1B0-7516468D05A6}"/>
              </a:ext>
            </a:extLst>
          </p:cNvPr>
          <p:cNvSpPr/>
          <p:nvPr/>
        </p:nvSpPr>
        <p:spPr>
          <a:xfrm>
            <a:off x="11246755" y="8426683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2325/2125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7B94D9CD-E27C-4B44-8D8F-A3711F417EC5}"/>
              </a:ext>
            </a:extLst>
          </p:cNvPr>
          <p:cNvSpPr/>
          <p:nvPr/>
        </p:nvSpPr>
        <p:spPr>
          <a:xfrm>
            <a:off x="11274897" y="6531163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1305/1107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0C0C6DB9-5AEA-4E7A-A4E2-DFD2301718A6}"/>
              </a:ext>
            </a:extLst>
          </p:cNvPr>
          <p:cNvSpPr/>
          <p:nvPr/>
        </p:nvSpPr>
        <p:spPr>
          <a:xfrm>
            <a:off x="11274898" y="6910267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1306/1108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71528518-546A-48E3-84AD-BE4C0FB1DEDB}"/>
              </a:ext>
            </a:extLst>
          </p:cNvPr>
          <p:cNvSpPr/>
          <p:nvPr/>
        </p:nvSpPr>
        <p:spPr>
          <a:xfrm>
            <a:off x="11274897" y="8805787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1403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288E75FE-4C5D-429D-8530-5A36A689C1AE}"/>
              </a:ext>
            </a:extLst>
          </p:cNvPr>
          <p:cNvSpPr/>
          <p:nvPr/>
        </p:nvSpPr>
        <p:spPr>
          <a:xfrm>
            <a:off x="11274897" y="9184891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1404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BABDAC-CE4D-46E4-9407-50FEB4E261B0}"/>
              </a:ext>
            </a:extLst>
          </p:cNvPr>
          <p:cNvSpPr/>
          <p:nvPr/>
        </p:nvSpPr>
        <p:spPr>
          <a:xfrm>
            <a:off x="13911531" y="2538853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3330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81102FF-5A8A-408C-AEF6-B5835E827C67}"/>
              </a:ext>
            </a:extLst>
          </p:cNvPr>
          <p:cNvSpPr/>
          <p:nvPr/>
        </p:nvSpPr>
        <p:spPr>
          <a:xfrm>
            <a:off x="13911529" y="863062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2340/2141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07B728E-3D6D-49D5-A53F-8B5291EA6E3D}"/>
              </a:ext>
            </a:extLst>
          </p:cNvPr>
          <p:cNvSpPr/>
          <p:nvPr/>
        </p:nvSpPr>
        <p:spPr>
          <a:xfrm>
            <a:off x="13911531" y="1198220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3314/3115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CBB3DA6E-3A36-41DE-8453-249093BE795E}"/>
              </a:ext>
            </a:extLst>
          </p:cNvPr>
          <p:cNvSpPr/>
          <p:nvPr/>
        </p:nvSpPr>
        <p:spPr>
          <a:xfrm>
            <a:off x="13911531" y="1533378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3192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4503AC8A-28B4-4359-A05F-A32BE6D86B7B}"/>
              </a:ext>
            </a:extLst>
          </p:cNvPr>
          <p:cNvSpPr/>
          <p:nvPr/>
        </p:nvSpPr>
        <p:spPr>
          <a:xfrm>
            <a:off x="13911530" y="2203694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ZOOL 4181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FDAF09FC-6874-4D8D-8764-F86F5CFBD2A3}"/>
              </a:ext>
            </a:extLst>
          </p:cNvPr>
          <p:cNvSpPr/>
          <p:nvPr/>
        </p:nvSpPr>
        <p:spPr>
          <a:xfrm>
            <a:off x="13911531" y="10846465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 3CR</a:t>
            </a: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71A17F28-01E2-453E-B715-CB237ADBB1F0}"/>
              </a:ext>
            </a:extLst>
          </p:cNvPr>
          <p:cNvSpPr/>
          <p:nvPr/>
        </p:nvSpPr>
        <p:spPr>
          <a:xfrm>
            <a:off x="13911531" y="10475878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 3CR</a:t>
            </a: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47B8312D-E72B-42A2-B4E6-0A3F61B723A7}"/>
              </a:ext>
            </a:extLst>
          </p:cNvPr>
          <p:cNvSpPr/>
          <p:nvPr/>
        </p:nvSpPr>
        <p:spPr>
          <a:xfrm>
            <a:off x="13911531" y="11217051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 3CR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48BB201-0559-4E46-B3AB-A3966E7384B9}"/>
              </a:ext>
            </a:extLst>
          </p:cNvPr>
          <p:cNvSpPr/>
          <p:nvPr/>
        </p:nvSpPr>
        <p:spPr>
          <a:xfrm>
            <a:off x="11274897" y="11187676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PSYC 1301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49C054-F4ED-4EAC-9C2C-2E1CE218AD11}"/>
              </a:ext>
            </a:extLst>
          </p:cNvPr>
          <p:cNvSpPr/>
          <p:nvPr/>
        </p:nvSpPr>
        <p:spPr>
          <a:xfrm>
            <a:off x="11265301" y="11585403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MATH 1508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1DDFC44-05BF-42C6-BDA5-CC94E438B485}"/>
              </a:ext>
            </a:extLst>
          </p:cNvPr>
          <p:cNvSpPr/>
          <p:nvPr/>
        </p:nvSpPr>
        <p:spPr>
          <a:xfrm>
            <a:off x="11265297" y="11953876"/>
            <a:ext cx="2023743" cy="27658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SOCI 1301 - MCAT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4C8CDA49-5DA6-47C0-9E64-B3EF99B37D7B}"/>
              </a:ext>
            </a:extLst>
          </p:cNvPr>
          <p:cNvSpPr/>
          <p:nvPr/>
        </p:nvSpPr>
        <p:spPr>
          <a:xfrm>
            <a:off x="13911531" y="11623382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 1CR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2680C2E8-B637-4757-AC29-1247CAB50EED}"/>
              </a:ext>
            </a:extLst>
          </p:cNvPr>
          <p:cNvSpPr/>
          <p:nvPr/>
        </p:nvSpPr>
        <p:spPr>
          <a:xfrm>
            <a:off x="13874448" y="4178261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ELECTIVE – 3cr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73669F81-AA69-47FE-A004-3D57021721C9}"/>
              </a:ext>
            </a:extLst>
          </p:cNvPr>
          <p:cNvSpPr/>
          <p:nvPr/>
        </p:nvSpPr>
        <p:spPr>
          <a:xfrm>
            <a:off x="13874449" y="4565854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ELECTIVE – 3cr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063B152D-331D-4726-A8F7-A0D94D6EAD86}"/>
              </a:ext>
            </a:extLst>
          </p:cNvPr>
          <p:cNvSpPr/>
          <p:nvPr/>
        </p:nvSpPr>
        <p:spPr>
          <a:xfrm>
            <a:off x="13911531" y="7090658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/>
              <a:t>BIOL UD ELECTIVE – 3cr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EB34BBC8-74D1-413F-832C-3F08F9784AF9}"/>
              </a:ext>
            </a:extLst>
          </p:cNvPr>
          <p:cNvSpPr/>
          <p:nvPr/>
        </p:nvSpPr>
        <p:spPr>
          <a:xfrm>
            <a:off x="13874448" y="4943161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ELECTIVE – 1cr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357DFAAC-4E65-4BE5-9E28-009DA58C36D4}"/>
              </a:ext>
            </a:extLst>
          </p:cNvPr>
          <p:cNvSpPr/>
          <p:nvPr/>
        </p:nvSpPr>
        <p:spPr>
          <a:xfrm>
            <a:off x="13911531" y="7451430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/>
              <a:t>BIOL UD ELECTIVE – 3cr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34E75CD0-A00A-4462-A93E-D23D0DF20D10}"/>
              </a:ext>
            </a:extLst>
          </p:cNvPr>
          <p:cNvSpPr/>
          <p:nvPr/>
        </p:nvSpPr>
        <p:spPr>
          <a:xfrm>
            <a:off x="13911531" y="7797704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/>
              <a:t>BIOL UD ELECTIVE – 3cr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D3CF44CF-73D6-449E-80EF-D6CA258A2E47}"/>
              </a:ext>
            </a:extLst>
          </p:cNvPr>
          <p:cNvSpPr/>
          <p:nvPr/>
        </p:nvSpPr>
        <p:spPr>
          <a:xfrm>
            <a:off x="13911531" y="8134164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/>
              <a:t>BIOL UD ELECTIVE – 3cr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B971E9A1-F72A-4354-946C-42C1C308DFDB}"/>
              </a:ext>
            </a:extLst>
          </p:cNvPr>
          <p:cNvSpPr/>
          <p:nvPr/>
        </p:nvSpPr>
        <p:spPr>
          <a:xfrm>
            <a:off x="13911529" y="1868536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4388</a:t>
            </a:r>
          </a:p>
        </p:txBody>
      </p:sp>
    </p:spTree>
    <p:extLst>
      <p:ext uri="{BB962C8B-B14F-4D97-AF65-F5344CB8AC3E}">
        <p14:creationId xmlns:p14="http://schemas.microsoft.com/office/powerpoint/2010/main" val="67393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</TotalTime>
  <Words>120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Arnold, Gail L</dc:creator>
  <cp:lastModifiedBy>Gail Arnold</cp:lastModifiedBy>
  <cp:revision>24</cp:revision>
  <cp:lastPrinted>2019-03-26T15:46:14Z</cp:lastPrinted>
  <dcterms:created xsi:type="dcterms:W3CDTF">2018-07-13T16:50:39Z</dcterms:created>
  <dcterms:modified xsi:type="dcterms:W3CDTF">2019-04-10T20:24:28Z</dcterms:modified>
</cp:coreProperties>
</file>