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4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62" y="590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8264299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CELL &amp; MOLECULAR BIOCHEMISTRY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5"/>
            <a:ext cx="2023743" cy="4060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CELL &amp; MOLECULAR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1265297" y="10707776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NON -DEGREE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1133125" y="10580170"/>
            <a:ext cx="2288080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771487" y="262637"/>
            <a:ext cx="2288080" cy="57036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EBFB34A-5DCF-47C0-AC82-451A23B108DB}"/>
              </a:ext>
            </a:extLst>
          </p:cNvPr>
          <p:cNvSpPr/>
          <p:nvPr userDrawn="1"/>
        </p:nvSpPr>
        <p:spPr>
          <a:xfrm>
            <a:off x="13903656" y="6219117"/>
            <a:ext cx="2023743" cy="5348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CHOOSE  5 CREDITS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ELECTIVES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4CBD9EC-D76C-4CA9-BD7B-DAF9421CBA15}"/>
              </a:ext>
            </a:extLst>
          </p:cNvPr>
          <p:cNvSpPr/>
          <p:nvPr userDrawn="1"/>
        </p:nvSpPr>
        <p:spPr>
          <a:xfrm>
            <a:off x="13759912" y="6098805"/>
            <a:ext cx="2288080" cy="6597287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AD1C27E-4EA1-4603-B933-BE322DBB67EF}"/>
              </a:ext>
            </a:extLst>
          </p:cNvPr>
          <p:cNvSpPr/>
          <p:nvPr/>
        </p:nvSpPr>
        <p:spPr>
          <a:xfrm>
            <a:off x="13911532" y="7161211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3330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1887C02-0546-4ECC-8FE3-8D42FAEB40F7}"/>
              </a:ext>
            </a:extLst>
          </p:cNvPr>
          <p:cNvSpPr/>
          <p:nvPr/>
        </p:nvSpPr>
        <p:spPr>
          <a:xfrm>
            <a:off x="13911532" y="7501859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4198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74899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74899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46758" y="356067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65296" y="2247234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46759" y="276879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74899" y="316473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46757" y="408223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46756" y="447817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74899" y="527005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UNIV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74899" y="48741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74899" y="172567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PSYC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65295" y="994309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127F08E-52DE-4F33-B732-774324E7F8B9}"/>
              </a:ext>
            </a:extLst>
          </p:cNvPr>
          <p:cNvSpPr/>
          <p:nvPr/>
        </p:nvSpPr>
        <p:spPr>
          <a:xfrm>
            <a:off x="11274899" y="956399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STAT 2480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1274898" y="7289371"/>
            <a:ext cx="2023744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1274897" y="7668475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1246754" y="804757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1246755" y="842668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1274897" y="653116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1274898" y="691026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1274897" y="880578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1274897" y="918489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03651" y="239812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03651" y="85263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03651" y="162537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3316 - fall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BB3DA6E-3A36-41DE-8453-249093BE795E}"/>
              </a:ext>
            </a:extLst>
          </p:cNvPr>
          <p:cNvSpPr/>
          <p:nvPr/>
        </p:nvSpPr>
        <p:spPr>
          <a:xfrm>
            <a:off x="13903651" y="6820563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3192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03651" y="201175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3320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74897" y="11187676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301" y="11585403"/>
            <a:ext cx="2023743" cy="28240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7" y="11953876"/>
            <a:ext cx="2023743" cy="27658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087D532-E795-43A8-B3BA-AB1B69C766EB}"/>
              </a:ext>
            </a:extLst>
          </p:cNvPr>
          <p:cNvSpPr/>
          <p:nvPr/>
        </p:nvSpPr>
        <p:spPr>
          <a:xfrm>
            <a:off x="13895773" y="123900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2B3B2E7-5D08-4387-8D3C-EC68BC4C0A80}"/>
              </a:ext>
            </a:extLst>
          </p:cNvPr>
          <p:cNvSpPr/>
          <p:nvPr/>
        </p:nvSpPr>
        <p:spPr>
          <a:xfrm>
            <a:off x="13903651" y="317087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3332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9EFCAA5-DD52-4102-8589-26ED40172FBB}"/>
              </a:ext>
            </a:extLst>
          </p:cNvPr>
          <p:cNvSpPr/>
          <p:nvPr/>
        </p:nvSpPr>
        <p:spPr>
          <a:xfrm>
            <a:off x="13903651" y="278450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3131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A648AD4-28AF-4AEB-A756-23EC75E4EB06}"/>
              </a:ext>
            </a:extLst>
          </p:cNvPr>
          <p:cNvSpPr/>
          <p:nvPr/>
        </p:nvSpPr>
        <p:spPr>
          <a:xfrm>
            <a:off x="13895773" y="355724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4310 - fall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CE0A97E-3A35-47A0-ABEE-0C51EE12B0C3}"/>
              </a:ext>
            </a:extLst>
          </p:cNvPr>
          <p:cNvSpPr/>
          <p:nvPr/>
        </p:nvSpPr>
        <p:spPr>
          <a:xfrm>
            <a:off x="13903651" y="394362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4320 - spring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FEA2389-5FC8-42E5-98C3-1856095AE82E}"/>
              </a:ext>
            </a:extLst>
          </p:cNvPr>
          <p:cNvSpPr/>
          <p:nvPr/>
        </p:nvSpPr>
        <p:spPr>
          <a:xfrm>
            <a:off x="13903651" y="4329996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4414 - spring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939A215-2BE0-4E39-97DD-EBFED4EA6202}"/>
              </a:ext>
            </a:extLst>
          </p:cNvPr>
          <p:cNvSpPr/>
          <p:nvPr/>
        </p:nvSpPr>
        <p:spPr>
          <a:xfrm>
            <a:off x="13903651" y="4716370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3449 - spring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4B4D281-4EF7-42D5-8C40-535F36B09332}"/>
              </a:ext>
            </a:extLst>
          </p:cNvPr>
          <p:cNvSpPr/>
          <p:nvPr/>
        </p:nvSpPr>
        <p:spPr>
          <a:xfrm>
            <a:off x="13903651" y="510274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MICR 4353/4154 - fall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75F54C73-EEDE-44B4-B883-F0FCFF980F04}"/>
              </a:ext>
            </a:extLst>
          </p:cNvPr>
          <p:cNvSpPr/>
          <p:nvPr/>
        </p:nvSpPr>
        <p:spPr>
          <a:xfrm>
            <a:off x="13903651" y="5489119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/>
              <a:t>MICR 3345/3146 - fall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35564583-3B83-4E8E-9548-134CAA8EDBE4}"/>
              </a:ext>
            </a:extLst>
          </p:cNvPr>
          <p:cNvSpPr/>
          <p:nvPr/>
        </p:nvSpPr>
        <p:spPr>
          <a:xfrm>
            <a:off x="13911532" y="8183155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4223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C69FB20-4EAB-4152-B877-0029A90AD6A6}"/>
              </a:ext>
            </a:extLst>
          </p:cNvPr>
          <p:cNvSpPr/>
          <p:nvPr/>
        </p:nvSpPr>
        <p:spPr>
          <a:xfrm>
            <a:off x="13895773" y="8523803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4298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AD6BDA02-B33E-4A94-8BAB-15DD382A8DB7}"/>
              </a:ext>
            </a:extLst>
          </p:cNvPr>
          <p:cNvSpPr/>
          <p:nvPr/>
        </p:nvSpPr>
        <p:spPr>
          <a:xfrm>
            <a:off x="13911532" y="8864451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4322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FB0EDDA8-A079-4085-A11B-DA935700B97F}"/>
              </a:ext>
            </a:extLst>
          </p:cNvPr>
          <p:cNvSpPr/>
          <p:nvPr/>
        </p:nvSpPr>
        <p:spPr>
          <a:xfrm>
            <a:off x="13911532" y="9205099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4398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AE94AD1-3006-4168-9BA6-A84C592B393A}"/>
              </a:ext>
            </a:extLst>
          </p:cNvPr>
          <p:cNvSpPr/>
          <p:nvPr/>
        </p:nvSpPr>
        <p:spPr>
          <a:xfrm>
            <a:off x="13911532" y="9545747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CBCH 4330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3F91357F-BD2C-472E-8AFE-27684049B4D9}"/>
              </a:ext>
            </a:extLst>
          </p:cNvPr>
          <p:cNvSpPr/>
          <p:nvPr/>
        </p:nvSpPr>
        <p:spPr>
          <a:xfrm>
            <a:off x="13911532" y="9886395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4134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FEE40AD-B85E-4915-9737-270351ED3829}"/>
              </a:ext>
            </a:extLst>
          </p:cNvPr>
          <p:cNvSpPr/>
          <p:nvPr/>
        </p:nvSpPr>
        <p:spPr>
          <a:xfrm>
            <a:off x="13911532" y="10227043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4176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15FD148A-9DAC-4811-9DDA-0F66ABB58C0C}"/>
              </a:ext>
            </a:extLst>
          </p:cNvPr>
          <p:cNvSpPr/>
          <p:nvPr/>
        </p:nvSpPr>
        <p:spPr>
          <a:xfrm>
            <a:off x="13911532" y="10567691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4334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3C97A6B-970A-4838-A469-29FF39A481EE}"/>
              </a:ext>
            </a:extLst>
          </p:cNvPr>
          <p:cNvSpPr/>
          <p:nvPr/>
        </p:nvSpPr>
        <p:spPr>
          <a:xfrm>
            <a:off x="13911532" y="10908339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4376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187961D-A767-432F-BE22-5042F384233F}"/>
              </a:ext>
            </a:extLst>
          </p:cNvPr>
          <p:cNvSpPr/>
          <p:nvPr/>
        </p:nvSpPr>
        <p:spPr>
          <a:xfrm>
            <a:off x="13911532" y="11248987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3343/3144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76A6DCC9-B70F-4545-AA9B-5403DCB2B200}"/>
              </a:ext>
            </a:extLst>
          </p:cNvPr>
          <p:cNvSpPr/>
          <p:nvPr/>
        </p:nvSpPr>
        <p:spPr>
          <a:xfrm>
            <a:off x="13911532" y="11589635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4351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3DD7A5D-AEFD-41BB-A6DD-9830F8B8E436}"/>
              </a:ext>
            </a:extLst>
          </p:cNvPr>
          <p:cNvSpPr/>
          <p:nvPr/>
        </p:nvSpPr>
        <p:spPr>
          <a:xfrm>
            <a:off x="13911532" y="11930283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4355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CC686692-B2C0-421A-89E7-F93DEED62FCE}"/>
              </a:ext>
            </a:extLst>
          </p:cNvPr>
          <p:cNvSpPr/>
          <p:nvPr/>
        </p:nvSpPr>
        <p:spPr>
          <a:xfrm>
            <a:off x="13911532" y="12270929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4384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5CC9B63B-487F-48AC-8E6A-C2E3D9C33A9C}"/>
              </a:ext>
            </a:extLst>
          </p:cNvPr>
          <p:cNvSpPr/>
          <p:nvPr/>
        </p:nvSpPr>
        <p:spPr>
          <a:xfrm>
            <a:off x="13911532" y="7842507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4388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135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Gail Arnold</cp:lastModifiedBy>
  <cp:revision>26</cp:revision>
  <cp:lastPrinted>2018-09-26T14:47:58Z</cp:lastPrinted>
  <dcterms:created xsi:type="dcterms:W3CDTF">2018-07-13T16:50:39Z</dcterms:created>
  <dcterms:modified xsi:type="dcterms:W3CDTF">2019-04-10T20:26:34Z</dcterms:modified>
</cp:coreProperties>
</file>