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6459200" cy="12801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4" userDrawn="1">
          <p15:clr>
            <a:srgbClr val="A4A3A4"/>
          </p15:clr>
        </p15:guide>
        <p15:guide id="2" pos="5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61" autoAdjust="0"/>
    <p:restoredTop sz="94660"/>
  </p:normalViewPr>
  <p:slideViewPr>
    <p:cSldViewPr snapToGrid="0" showGuides="1">
      <p:cViewPr varScale="1">
        <p:scale>
          <a:sx n="45" d="100"/>
          <a:sy n="45" d="100"/>
        </p:scale>
        <p:origin x="43" y="826"/>
      </p:cViewPr>
      <p:guideLst>
        <p:guide orient="horz" pos="3384"/>
        <p:guide pos="5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67E10F5-1405-4A3C-8266-525F37F4E0B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42537420"/>
              </p:ext>
            </p:extLst>
          </p:nvPr>
        </p:nvGraphicFramePr>
        <p:xfrm>
          <a:off x="784356" y="949106"/>
          <a:ext cx="6821650" cy="2950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FALL</a:t>
                      </a:r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SPRING</a:t>
                      </a:r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SUMMER</a:t>
                      </a:r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4626462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8F36796-3DA6-444F-9169-C6F75A7E4C4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54114375"/>
              </p:ext>
            </p:extLst>
          </p:nvPr>
        </p:nvGraphicFramePr>
        <p:xfrm>
          <a:off x="786670" y="4295137"/>
          <a:ext cx="6821650" cy="24588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783AD18-C20A-419E-A22F-38F68C4420E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97962164"/>
              </p:ext>
            </p:extLst>
          </p:nvPr>
        </p:nvGraphicFramePr>
        <p:xfrm>
          <a:off x="784356" y="10003668"/>
          <a:ext cx="6821650" cy="24588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8FC92C1-62C2-4CA0-BEE7-CAC30ABF30B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95372402"/>
              </p:ext>
            </p:extLst>
          </p:nvPr>
        </p:nvGraphicFramePr>
        <p:xfrm>
          <a:off x="784356" y="7149402"/>
          <a:ext cx="6821650" cy="24588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090520A-7A06-4079-8C9F-3E19BD4C3546}"/>
              </a:ext>
            </a:extLst>
          </p:cNvPr>
          <p:cNvSpPr/>
          <p:nvPr userDrawn="1"/>
        </p:nvSpPr>
        <p:spPr>
          <a:xfrm rot="16200000">
            <a:off x="-647843" y="2463811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1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2E3CBFA-4A64-48F7-9353-EA7A960CFBF3}"/>
              </a:ext>
            </a:extLst>
          </p:cNvPr>
          <p:cNvSpPr/>
          <p:nvPr userDrawn="1"/>
        </p:nvSpPr>
        <p:spPr>
          <a:xfrm rot="16200000">
            <a:off x="-647842" y="5327277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2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2D43F67-C180-4112-B47A-C2C3DCD95893}"/>
              </a:ext>
            </a:extLst>
          </p:cNvPr>
          <p:cNvSpPr/>
          <p:nvPr userDrawn="1"/>
        </p:nvSpPr>
        <p:spPr>
          <a:xfrm rot="16200000">
            <a:off x="-646902" y="8177159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3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75BDE86-C9FE-47FB-81D9-F29E79A122E1}"/>
              </a:ext>
            </a:extLst>
          </p:cNvPr>
          <p:cNvSpPr/>
          <p:nvPr userDrawn="1"/>
        </p:nvSpPr>
        <p:spPr>
          <a:xfrm rot="16200000">
            <a:off x="-645529" y="11033834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4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6D7439F4-D418-4937-8479-923776DE291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98264299"/>
              </p:ext>
            </p:extLst>
          </p:nvPr>
        </p:nvGraphicFramePr>
        <p:xfrm>
          <a:off x="7758407" y="949106"/>
          <a:ext cx="2558161" cy="11513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210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TRANSFER/AP</a:t>
                      </a:r>
                    </a:p>
                    <a:p>
                      <a:pPr algn="ctr"/>
                      <a:r>
                        <a:rPr lang="en-US" sz="1800" dirty="0"/>
                        <a:t>Limit 66 credits</a:t>
                      </a:r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4626462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6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346271605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7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788724779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8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700370425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9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54843780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10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165692989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1269967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95405085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497858092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509149042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867442976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16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579834208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17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791567428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18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751954848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19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04760754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20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0851114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149844124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768903774"/>
                  </a:ext>
                </a:extLst>
              </a:tr>
            </a:tbl>
          </a:graphicData>
        </a:graphic>
      </p:graphicFrame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D3A4763-9685-4EAE-9A05-BC81322115F0}"/>
              </a:ext>
            </a:extLst>
          </p:cNvPr>
          <p:cNvSpPr/>
          <p:nvPr userDrawn="1"/>
        </p:nvSpPr>
        <p:spPr>
          <a:xfrm>
            <a:off x="382773" y="247231"/>
            <a:ext cx="9933795" cy="39994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PLANNING TEMPLATE – CHEMISTRY/BIOCHEMISTRY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2452BCF-6D16-4E5C-BAB6-A220529565AA}"/>
              </a:ext>
            </a:extLst>
          </p:cNvPr>
          <p:cNvSpPr/>
          <p:nvPr userDrawn="1"/>
        </p:nvSpPr>
        <p:spPr>
          <a:xfrm>
            <a:off x="13903655" y="5554497"/>
            <a:ext cx="2023743" cy="54150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UD ELECTIVES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11 CREDITS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1D9DA89-FF49-45B6-BFCF-A492B28DC3FE}"/>
              </a:ext>
            </a:extLst>
          </p:cNvPr>
          <p:cNvSpPr/>
          <p:nvPr userDrawn="1"/>
        </p:nvSpPr>
        <p:spPr>
          <a:xfrm>
            <a:off x="13771487" y="5459262"/>
            <a:ext cx="2288080" cy="7189534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D324FD0-1C2C-4D2D-8043-9A7DD7668C7D}"/>
              </a:ext>
            </a:extLst>
          </p:cNvPr>
          <p:cNvSpPr/>
          <p:nvPr userDrawn="1"/>
        </p:nvSpPr>
        <p:spPr>
          <a:xfrm>
            <a:off x="11260249" y="401259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UTEP CORE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D1A451B-D111-4B85-9673-E0C1B1FB5503}"/>
              </a:ext>
            </a:extLst>
          </p:cNvPr>
          <p:cNvSpPr/>
          <p:nvPr userDrawn="1"/>
        </p:nvSpPr>
        <p:spPr>
          <a:xfrm>
            <a:off x="11071043" y="262637"/>
            <a:ext cx="2412243" cy="5433300"/>
          </a:xfrm>
          <a:prstGeom prst="round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E61A8BA-1BA4-426F-9570-5063C7E92445}"/>
              </a:ext>
            </a:extLst>
          </p:cNvPr>
          <p:cNvSpPr/>
          <p:nvPr userDrawn="1"/>
        </p:nvSpPr>
        <p:spPr>
          <a:xfrm>
            <a:off x="11285771" y="5966287"/>
            <a:ext cx="2023743" cy="449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DEGREE CORE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802E4DE-D95B-44EF-B4BB-8564E127892A}"/>
              </a:ext>
            </a:extLst>
          </p:cNvPr>
          <p:cNvSpPr/>
          <p:nvPr userDrawn="1"/>
        </p:nvSpPr>
        <p:spPr>
          <a:xfrm>
            <a:off x="13903656" y="395155"/>
            <a:ext cx="2023743" cy="40605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BIOCHEMISTRY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D8A04C3-A771-4ED5-83CF-058D35461ACD}"/>
              </a:ext>
            </a:extLst>
          </p:cNvPr>
          <p:cNvSpPr/>
          <p:nvPr userDrawn="1"/>
        </p:nvSpPr>
        <p:spPr>
          <a:xfrm>
            <a:off x="11260248" y="11032661"/>
            <a:ext cx="2023743" cy="399945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NON -DEGREE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9C1EBDF-7CE3-42C6-94E8-21C57BBAFD03}"/>
              </a:ext>
            </a:extLst>
          </p:cNvPr>
          <p:cNvSpPr/>
          <p:nvPr userDrawn="1"/>
        </p:nvSpPr>
        <p:spPr>
          <a:xfrm>
            <a:off x="11071043" y="10892684"/>
            <a:ext cx="2412243" cy="1756110"/>
          </a:xfrm>
          <a:prstGeom prst="round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DC97574-9A35-4E82-8029-A7ACB43D96E3}"/>
              </a:ext>
            </a:extLst>
          </p:cNvPr>
          <p:cNvSpPr/>
          <p:nvPr userDrawn="1"/>
        </p:nvSpPr>
        <p:spPr>
          <a:xfrm>
            <a:off x="11071043" y="5849960"/>
            <a:ext cx="2412243" cy="4891346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8052D2A-D0A6-48E5-9613-5242ACF8FFBD}"/>
              </a:ext>
            </a:extLst>
          </p:cNvPr>
          <p:cNvSpPr/>
          <p:nvPr userDrawn="1"/>
        </p:nvSpPr>
        <p:spPr>
          <a:xfrm>
            <a:off x="13771487" y="262637"/>
            <a:ext cx="2288080" cy="506410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76360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5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681567"/>
            <a:ext cx="3549015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681567"/>
            <a:ext cx="10441305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7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8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3191514"/>
            <a:ext cx="14196060" cy="5325109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8567000"/>
            <a:ext cx="14196060" cy="2800349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26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3407833"/>
            <a:ext cx="699516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3407833"/>
            <a:ext cx="699516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0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681570"/>
            <a:ext cx="14196060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3138171"/>
            <a:ext cx="6963012" cy="1537969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4676140"/>
            <a:ext cx="6963012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3138171"/>
            <a:ext cx="6997304" cy="1537969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4676140"/>
            <a:ext cx="6997304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3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9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853440"/>
            <a:ext cx="5308520" cy="29870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1843196"/>
            <a:ext cx="8332470" cy="9097433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840480"/>
            <a:ext cx="5308520" cy="7114964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3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853440"/>
            <a:ext cx="5308520" cy="29870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1843196"/>
            <a:ext cx="8332470" cy="9097433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840480"/>
            <a:ext cx="5308520" cy="7114964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3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681570"/>
            <a:ext cx="14196060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3407833"/>
            <a:ext cx="14196060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11865189"/>
            <a:ext cx="370332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11865189"/>
            <a:ext cx="555498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11865189"/>
            <a:ext cx="370332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5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9D42BD1F-87BA-4ACD-B942-84282B1D2F53}"/>
              </a:ext>
            </a:extLst>
          </p:cNvPr>
          <p:cNvSpPr/>
          <p:nvPr/>
        </p:nvSpPr>
        <p:spPr>
          <a:xfrm>
            <a:off x="11274899" y="933795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RWS 1301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F2A788F4-12D9-4248-842C-BBCA723C2D10}"/>
              </a:ext>
            </a:extLst>
          </p:cNvPr>
          <p:cNvSpPr/>
          <p:nvPr/>
        </p:nvSpPr>
        <p:spPr>
          <a:xfrm>
            <a:off x="11274899" y="1329733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RWS 1302</a:t>
            </a:r>
            <a:endParaRPr lang="en-US" sz="1800" b="1" dirty="0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1A6DDCCB-4BBD-4CCB-82D9-57311A15EAA8}"/>
              </a:ext>
            </a:extLst>
          </p:cNvPr>
          <p:cNvSpPr/>
          <p:nvPr/>
        </p:nvSpPr>
        <p:spPr>
          <a:xfrm>
            <a:off x="11246758" y="3560673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Lang/Phil/Culture</a:t>
            </a:r>
          </a:p>
          <a:p>
            <a:pPr algn="ctr"/>
            <a:r>
              <a:rPr lang="en-US" sz="1400" b="1" i="1" dirty="0"/>
              <a:t>PHIL 2306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DAB2B72C-12DD-46E3-A135-12495223294B}"/>
              </a:ext>
            </a:extLst>
          </p:cNvPr>
          <p:cNvSpPr/>
          <p:nvPr/>
        </p:nvSpPr>
        <p:spPr>
          <a:xfrm>
            <a:off x="11265296" y="2247234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Creative Arts</a:t>
            </a:r>
          </a:p>
          <a:p>
            <a:pPr algn="ctr"/>
            <a:r>
              <a:rPr lang="en-US" sz="1400" b="1" i="1" dirty="0"/>
              <a:t>USL 1327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0AA93D0-549F-4576-ACBE-B624A815687C}"/>
              </a:ext>
            </a:extLst>
          </p:cNvPr>
          <p:cNvSpPr/>
          <p:nvPr/>
        </p:nvSpPr>
        <p:spPr>
          <a:xfrm>
            <a:off x="11246759" y="2768797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HIST 1301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471EA5C0-5A10-4AC3-9CEF-67CA8EF0646E}"/>
              </a:ext>
            </a:extLst>
          </p:cNvPr>
          <p:cNvSpPr/>
          <p:nvPr/>
        </p:nvSpPr>
        <p:spPr>
          <a:xfrm>
            <a:off x="11274899" y="3164735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HIST 1302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4AAA7A77-C1B9-455B-B0B1-93C03EA755AA}"/>
              </a:ext>
            </a:extLst>
          </p:cNvPr>
          <p:cNvSpPr/>
          <p:nvPr/>
        </p:nvSpPr>
        <p:spPr>
          <a:xfrm>
            <a:off x="11246757" y="4082236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POLS 2310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C6EC73A2-0369-429A-AF2C-1039925AB222}"/>
              </a:ext>
            </a:extLst>
          </p:cNvPr>
          <p:cNvSpPr/>
          <p:nvPr/>
        </p:nvSpPr>
        <p:spPr>
          <a:xfrm>
            <a:off x="11246756" y="4478174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POLS 2311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E403073E-F180-4637-A820-1742029A1E91}"/>
              </a:ext>
            </a:extLst>
          </p:cNvPr>
          <p:cNvSpPr/>
          <p:nvPr/>
        </p:nvSpPr>
        <p:spPr>
          <a:xfrm>
            <a:off x="11274899" y="5270054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SCI  1301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F3E25101-DEEA-4DE0-A815-954480BF2CC7}"/>
              </a:ext>
            </a:extLst>
          </p:cNvPr>
          <p:cNvSpPr/>
          <p:nvPr/>
        </p:nvSpPr>
        <p:spPr>
          <a:xfrm>
            <a:off x="11274899" y="4874112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COMM 1301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95FA7934-2D7D-45D2-AD1F-76DE8DB15178}"/>
              </a:ext>
            </a:extLst>
          </p:cNvPr>
          <p:cNvSpPr/>
          <p:nvPr/>
        </p:nvSpPr>
        <p:spPr>
          <a:xfrm>
            <a:off x="11274899" y="1725671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Soc &amp; </a:t>
            </a:r>
            <a:r>
              <a:rPr lang="en-US" sz="1400" b="1" dirty="0" err="1"/>
              <a:t>Beh</a:t>
            </a:r>
            <a:r>
              <a:rPr lang="en-US" sz="1400" b="1" dirty="0"/>
              <a:t> Sci</a:t>
            </a:r>
          </a:p>
          <a:p>
            <a:pPr algn="ctr"/>
            <a:r>
              <a:rPr lang="en-US" sz="1400" b="1" i="1" dirty="0"/>
              <a:t>PSYC 1301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F43DE68A-0292-4799-A2AD-4D43E0BE7669}"/>
              </a:ext>
            </a:extLst>
          </p:cNvPr>
          <p:cNvSpPr/>
          <p:nvPr/>
        </p:nvSpPr>
        <p:spPr>
          <a:xfrm>
            <a:off x="11265295" y="9943098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MATH 1411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6127F08E-52DE-4F33-B732-774324E7F8B9}"/>
              </a:ext>
            </a:extLst>
          </p:cNvPr>
          <p:cNvSpPr/>
          <p:nvPr/>
        </p:nvSpPr>
        <p:spPr>
          <a:xfrm>
            <a:off x="11274899" y="9563995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MATH 1312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A7ABCEE6-C302-4557-88A2-2CC4F13E793A}"/>
              </a:ext>
            </a:extLst>
          </p:cNvPr>
          <p:cNvSpPr/>
          <p:nvPr/>
        </p:nvSpPr>
        <p:spPr>
          <a:xfrm>
            <a:off x="11274898" y="7289371"/>
            <a:ext cx="2023744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1305/1105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6A912304-29AD-4B54-9AD2-CD0C77715444}"/>
              </a:ext>
            </a:extLst>
          </p:cNvPr>
          <p:cNvSpPr/>
          <p:nvPr/>
        </p:nvSpPr>
        <p:spPr>
          <a:xfrm>
            <a:off x="11274897" y="7668475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1306/1106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FD1D2B96-212F-41C0-A9BB-08CA1DCD5268}"/>
              </a:ext>
            </a:extLst>
          </p:cNvPr>
          <p:cNvSpPr/>
          <p:nvPr/>
        </p:nvSpPr>
        <p:spPr>
          <a:xfrm>
            <a:off x="11246754" y="8047579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2321/2221-fall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3080AC0C-2E7D-440D-B1B0-7516468D05A6}"/>
              </a:ext>
            </a:extLst>
          </p:cNvPr>
          <p:cNvSpPr/>
          <p:nvPr/>
        </p:nvSpPr>
        <p:spPr>
          <a:xfrm>
            <a:off x="11246755" y="8426683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/>
              <a:t>CHEM 2322/2222-spr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7B94D9CD-E27C-4B44-8D8F-A3711F417EC5}"/>
              </a:ext>
            </a:extLst>
          </p:cNvPr>
          <p:cNvSpPr/>
          <p:nvPr/>
        </p:nvSpPr>
        <p:spPr>
          <a:xfrm>
            <a:off x="11274897" y="6531163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1305/1107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0C0C6DB9-5AEA-4E7A-A4E2-DFD2301718A6}"/>
              </a:ext>
            </a:extLst>
          </p:cNvPr>
          <p:cNvSpPr/>
          <p:nvPr/>
        </p:nvSpPr>
        <p:spPr>
          <a:xfrm>
            <a:off x="11274898" y="6910267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1306/1108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71528518-546A-48E3-84AD-BE4C0FB1DEDB}"/>
              </a:ext>
            </a:extLst>
          </p:cNvPr>
          <p:cNvSpPr/>
          <p:nvPr/>
        </p:nvSpPr>
        <p:spPr>
          <a:xfrm>
            <a:off x="11274897" y="8805787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PHYS 2320/2120</a:t>
            </a: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288E75FE-4C5D-429D-8530-5A36A689C1AE}"/>
              </a:ext>
            </a:extLst>
          </p:cNvPr>
          <p:cNvSpPr/>
          <p:nvPr/>
        </p:nvSpPr>
        <p:spPr>
          <a:xfrm>
            <a:off x="11274897" y="9184891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PHYS 2321/2121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0BABDAC-CE4D-46E4-9407-50FEB4E261B0}"/>
              </a:ext>
            </a:extLst>
          </p:cNvPr>
          <p:cNvSpPr/>
          <p:nvPr/>
        </p:nvSpPr>
        <p:spPr>
          <a:xfrm>
            <a:off x="13911523" y="3116171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3131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81102FF-5A8A-408C-AEF6-B5835E827C67}"/>
              </a:ext>
            </a:extLst>
          </p:cNvPr>
          <p:cNvSpPr/>
          <p:nvPr/>
        </p:nvSpPr>
        <p:spPr>
          <a:xfrm>
            <a:off x="13911523" y="888089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MICR 2340/2141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07B728E-3D6D-49D5-A53F-8B5291EA6E3D}"/>
              </a:ext>
            </a:extLst>
          </p:cNvPr>
          <p:cNvSpPr/>
          <p:nvPr/>
        </p:nvSpPr>
        <p:spPr>
          <a:xfrm>
            <a:off x="13911523" y="1259436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3314/3115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CBB3DA6E-3A36-41DE-8453-249093BE795E}"/>
              </a:ext>
            </a:extLst>
          </p:cNvPr>
          <p:cNvSpPr/>
          <p:nvPr/>
        </p:nvSpPr>
        <p:spPr>
          <a:xfrm>
            <a:off x="13911523" y="1630783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3320</a:t>
            </a: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4503AC8A-28B4-4359-A05F-A32BE6D86B7B}"/>
              </a:ext>
            </a:extLst>
          </p:cNvPr>
          <p:cNvSpPr/>
          <p:nvPr/>
        </p:nvSpPr>
        <p:spPr>
          <a:xfrm>
            <a:off x="13911523" y="2002130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 2261 - spring</a:t>
            </a: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7CF06780-2823-4C60-979C-81120A5CEEDC}"/>
              </a:ext>
            </a:extLst>
          </p:cNvPr>
          <p:cNvSpPr/>
          <p:nvPr/>
        </p:nvSpPr>
        <p:spPr>
          <a:xfrm>
            <a:off x="13904893" y="7931275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4362-fall</a:t>
            </a: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B0C92FA2-1AC3-46A9-B26B-7516EB9891ED}"/>
              </a:ext>
            </a:extLst>
          </p:cNvPr>
          <p:cNvSpPr/>
          <p:nvPr/>
        </p:nvSpPr>
        <p:spPr>
          <a:xfrm>
            <a:off x="13904893" y="6878044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4176</a:t>
            </a: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BA437B7D-972B-47E6-B298-786D2ECD7331}"/>
              </a:ext>
            </a:extLst>
          </p:cNvPr>
          <p:cNvSpPr/>
          <p:nvPr/>
        </p:nvSpPr>
        <p:spPr>
          <a:xfrm>
            <a:off x="13904893" y="7229121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4211/4212-spr</a:t>
            </a: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1B7E7E03-6F37-48B1-8377-8D315F0B99DD}"/>
              </a:ext>
            </a:extLst>
          </p:cNvPr>
          <p:cNvSpPr/>
          <p:nvPr/>
        </p:nvSpPr>
        <p:spPr>
          <a:xfrm>
            <a:off x="13904893" y="7580198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4328-fall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48BB201-0559-4E46-B3AB-A3966E7384B9}"/>
              </a:ext>
            </a:extLst>
          </p:cNvPr>
          <p:cNvSpPr/>
          <p:nvPr/>
        </p:nvSpPr>
        <p:spPr>
          <a:xfrm>
            <a:off x="11274895" y="11499453"/>
            <a:ext cx="2023743" cy="28240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PSYC 1301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549C054-F4ED-4EAC-9C2C-2E1CE218AD11}"/>
              </a:ext>
            </a:extLst>
          </p:cNvPr>
          <p:cNvSpPr/>
          <p:nvPr/>
        </p:nvSpPr>
        <p:spPr>
          <a:xfrm>
            <a:off x="11265299" y="11897180"/>
            <a:ext cx="2023743" cy="28240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MATH 1508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1DDFC44-05BF-42C6-BDA5-CC94E438B485}"/>
              </a:ext>
            </a:extLst>
          </p:cNvPr>
          <p:cNvSpPr/>
          <p:nvPr/>
        </p:nvSpPr>
        <p:spPr>
          <a:xfrm>
            <a:off x="11265295" y="12265653"/>
            <a:ext cx="2023743" cy="276585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SOCI 1301 - MCAT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227B96FF-1DF0-4ED0-9FD3-72F0BBF5504C}"/>
              </a:ext>
            </a:extLst>
          </p:cNvPr>
          <p:cNvSpPr/>
          <p:nvPr/>
        </p:nvSpPr>
        <p:spPr>
          <a:xfrm>
            <a:off x="11274897" y="10296260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STAT 2480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C7BBBC91-9952-4614-B90A-12DACE1AA51C}"/>
              </a:ext>
            </a:extLst>
          </p:cNvPr>
          <p:cNvSpPr/>
          <p:nvPr/>
        </p:nvSpPr>
        <p:spPr>
          <a:xfrm>
            <a:off x="13911523" y="2744824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3310 - fall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989F7C03-A42E-4A7B-B40E-F72A7849C55F}"/>
              </a:ext>
            </a:extLst>
          </p:cNvPr>
          <p:cNvSpPr/>
          <p:nvPr/>
        </p:nvSpPr>
        <p:spPr>
          <a:xfrm>
            <a:off x="13911523" y="2373477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3110 - fall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4D750C6C-F2E8-495B-9F2C-7776AEB11EC5}"/>
              </a:ext>
            </a:extLst>
          </p:cNvPr>
          <p:cNvSpPr/>
          <p:nvPr/>
        </p:nvSpPr>
        <p:spPr>
          <a:xfrm>
            <a:off x="13904893" y="6526967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/>
              <a:t>CHEM  3152/3352-fall</a:t>
            </a: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47C9A004-329A-4CA4-83B6-98223161F17C}"/>
              </a:ext>
            </a:extLst>
          </p:cNvPr>
          <p:cNvSpPr/>
          <p:nvPr/>
        </p:nvSpPr>
        <p:spPr>
          <a:xfrm>
            <a:off x="13904893" y="6175890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3151/3351-fall</a:t>
            </a: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CEF13517-2D14-4081-8AC8-45DB884879D2}"/>
              </a:ext>
            </a:extLst>
          </p:cNvPr>
          <p:cNvSpPr/>
          <p:nvPr/>
        </p:nvSpPr>
        <p:spPr>
          <a:xfrm>
            <a:off x="13911523" y="4230212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4134 - spring</a:t>
            </a:r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80D1334E-CDC8-475F-97BC-AB234FAA537C}"/>
              </a:ext>
            </a:extLst>
          </p:cNvPr>
          <p:cNvSpPr/>
          <p:nvPr/>
        </p:nvSpPr>
        <p:spPr>
          <a:xfrm>
            <a:off x="13904893" y="8282352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4365-fall</a:t>
            </a: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A11D279E-C288-4B45-AB8D-B11B8BC2E0BC}"/>
              </a:ext>
            </a:extLst>
          </p:cNvPr>
          <p:cNvSpPr/>
          <p:nvPr/>
        </p:nvSpPr>
        <p:spPr>
          <a:xfrm>
            <a:off x="13911523" y="4601559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4334 - spring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A9643AEF-1770-49E9-AACA-3329A555EF49}"/>
              </a:ext>
            </a:extLst>
          </p:cNvPr>
          <p:cNvSpPr/>
          <p:nvPr/>
        </p:nvSpPr>
        <p:spPr>
          <a:xfrm>
            <a:off x="13911522" y="4972905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4335 - spring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57C3309D-A2D1-452E-A3D3-E34D42BB2726}"/>
              </a:ext>
            </a:extLst>
          </p:cNvPr>
          <p:cNvSpPr/>
          <p:nvPr/>
        </p:nvSpPr>
        <p:spPr>
          <a:xfrm>
            <a:off x="13911523" y="3858865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3332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98F9E5C1-616F-4E53-A8FE-6D33C00C71DC}"/>
              </a:ext>
            </a:extLst>
          </p:cNvPr>
          <p:cNvSpPr/>
          <p:nvPr/>
        </p:nvSpPr>
        <p:spPr>
          <a:xfrm>
            <a:off x="13911523" y="3487518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3330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A1DFB13B-7F03-4852-90DC-31523B6C778B}"/>
              </a:ext>
            </a:extLst>
          </p:cNvPr>
          <p:cNvSpPr/>
          <p:nvPr/>
        </p:nvSpPr>
        <p:spPr>
          <a:xfrm>
            <a:off x="13904893" y="9686660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4388</a:t>
            </a: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F8F4641F-B950-4B1B-A88E-425B2F9BEFC1}"/>
              </a:ext>
            </a:extLst>
          </p:cNvPr>
          <p:cNvSpPr/>
          <p:nvPr/>
        </p:nvSpPr>
        <p:spPr>
          <a:xfrm>
            <a:off x="13904893" y="9335583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trike="sngStrike" dirty="0"/>
              <a:t>BIOL 4223 &amp; 4322</a:t>
            </a: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EB6106D5-B83A-4723-A45B-AA22843E0C59}"/>
              </a:ext>
            </a:extLst>
          </p:cNvPr>
          <p:cNvSpPr/>
          <p:nvPr/>
        </p:nvSpPr>
        <p:spPr>
          <a:xfrm>
            <a:off x="13904893" y="8984506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trike="sngStrike" dirty="0"/>
              <a:t>CHEM 4380</a:t>
            </a: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0472B2A8-B6C2-4C7D-BB01-7ADA18685B09}"/>
              </a:ext>
            </a:extLst>
          </p:cNvPr>
          <p:cNvSpPr/>
          <p:nvPr/>
        </p:nvSpPr>
        <p:spPr>
          <a:xfrm>
            <a:off x="13904893" y="8633429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4376-spring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3E172FD9-209A-416F-9456-3343C0E65951}"/>
              </a:ext>
            </a:extLst>
          </p:cNvPr>
          <p:cNvSpPr/>
          <p:nvPr/>
        </p:nvSpPr>
        <p:spPr>
          <a:xfrm>
            <a:off x="13904893" y="10037737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trike="sngStrike" dirty="0"/>
              <a:t>MICR 3328</a:t>
            </a:r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775B577E-03FC-404D-91B5-95D117A4D127}"/>
              </a:ext>
            </a:extLst>
          </p:cNvPr>
          <p:cNvSpPr/>
          <p:nvPr/>
        </p:nvSpPr>
        <p:spPr>
          <a:xfrm>
            <a:off x="13904893" y="10388814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MICR 3144/3343-spr</a:t>
            </a: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16BEA11D-792D-4071-A0DD-252002262B94}"/>
              </a:ext>
            </a:extLst>
          </p:cNvPr>
          <p:cNvSpPr/>
          <p:nvPr/>
        </p:nvSpPr>
        <p:spPr>
          <a:xfrm>
            <a:off x="13904893" y="10739891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MICR 3146/3345-fall</a:t>
            </a: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CB519F45-D04C-42C6-976F-4812E53FF294}"/>
              </a:ext>
            </a:extLst>
          </p:cNvPr>
          <p:cNvSpPr/>
          <p:nvPr/>
        </p:nvSpPr>
        <p:spPr>
          <a:xfrm>
            <a:off x="13904893" y="11090968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MICR 4329-spring</a:t>
            </a: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90843525-9915-4421-B173-B084A83CC44C}"/>
              </a:ext>
            </a:extLst>
          </p:cNvPr>
          <p:cNvSpPr/>
          <p:nvPr/>
        </p:nvSpPr>
        <p:spPr>
          <a:xfrm>
            <a:off x="13904893" y="11442045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MICR 4351-fall</a:t>
            </a:r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74D982F4-3B80-402B-9ADD-069C47955160}"/>
              </a:ext>
            </a:extLst>
          </p:cNvPr>
          <p:cNvSpPr/>
          <p:nvPr/>
        </p:nvSpPr>
        <p:spPr>
          <a:xfrm>
            <a:off x="13904893" y="11793122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MICR 4355-spring</a:t>
            </a:r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FF3F08D5-0155-4D0A-A77B-57BEB7B10C36}"/>
              </a:ext>
            </a:extLst>
          </p:cNvPr>
          <p:cNvSpPr/>
          <p:nvPr/>
        </p:nvSpPr>
        <p:spPr>
          <a:xfrm>
            <a:off x="13904892" y="12144199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ZOOL 4181</a:t>
            </a:r>
          </a:p>
        </p:txBody>
      </p:sp>
    </p:spTree>
    <p:extLst>
      <p:ext uri="{BB962C8B-B14F-4D97-AF65-F5344CB8AC3E}">
        <p14:creationId xmlns:p14="http://schemas.microsoft.com/office/powerpoint/2010/main" val="673934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679</TotalTime>
  <Words>137</Words>
  <Application>Microsoft Office PowerPoint</Application>
  <PresentationFormat>Custom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Arnold, Gail L</dc:creator>
  <cp:lastModifiedBy>Gail Arnold</cp:lastModifiedBy>
  <cp:revision>34</cp:revision>
  <dcterms:created xsi:type="dcterms:W3CDTF">2018-07-13T16:50:39Z</dcterms:created>
  <dcterms:modified xsi:type="dcterms:W3CDTF">2019-04-10T20:31:25Z</dcterms:modified>
</cp:coreProperties>
</file>