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64592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5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67" y="691"/>
      </p:cViewPr>
      <p:guideLst>
        <p:guide orient="horz" pos="393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33574361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TR 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ECO EVO CONCENTRATION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2452BCF-6D16-4E5C-BAB6-A220529565AA}"/>
              </a:ext>
            </a:extLst>
          </p:cNvPr>
          <p:cNvSpPr/>
          <p:nvPr userDrawn="1"/>
        </p:nvSpPr>
        <p:spPr>
          <a:xfrm>
            <a:off x="13973032" y="6320092"/>
            <a:ext cx="2133560" cy="57946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SELECT ONE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3 CREDITS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9DA89-FF49-45B6-BFCF-A492B28DC3FE}"/>
              </a:ext>
            </a:extLst>
          </p:cNvPr>
          <p:cNvSpPr/>
          <p:nvPr userDrawn="1"/>
        </p:nvSpPr>
        <p:spPr>
          <a:xfrm>
            <a:off x="13833692" y="6210725"/>
            <a:ext cx="2412241" cy="201591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53585" y="221700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59335" y="117803"/>
            <a:ext cx="2412243" cy="5056081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4027941" y="185910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3833691" y="69584"/>
            <a:ext cx="2412243" cy="375541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1202419" y="10579555"/>
            <a:ext cx="2126074" cy="4647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ECO EVO CONC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052D2A-D0A6-48E5-9613-5242ACF8FFBD}"/>
              </a:ext>
            </a:extLst>
          </p:cNvPr>
          <p:cNvSpPr/>
          <p:nvPr userDrawn="1"/>
        </p:nvSpPr>
        <p:spPr>
          <a:xfrm>
            <a:off x="11060902" y="10481763"/>
            <a:ext cx="2409109" cy="2202034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EBFB34A-5DCF-47C0-AC82-451A23B108DB}"/>
              </a:ext>
            </a:extLst>
          </p:cNvPr>
          <p:cNvSpPr/>
          <p:nvPr userDrawn="1"/>
        </p:nvSpPr>
        <p:spPr>
          <a:xfrm>
            <a:off x="14027941" y="4002876"/>
            <a:ext cx="2023743" cy="4703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SELECT TWO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8 CREDITS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4CBD9EC-D76C-4CA9-BD7B-DAF9421CBA15}"/>
              </a:ext>
            </a:extLst>
          </p:cNvPr>
          <p:cNvSpPr/>
          <p:nvPr userDrawn="1"/>
        </p:nvSpPr>
        <p:spPr>
          <a:xfrm>
            <a:off x="13833691" y="3866965"/>
            <a:ext cx="2412242" cy="2275249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DCC19FC-7AB1-45B4-8C59-CD62F638FE15}"/>
              </a:ext>
            </a:extLst>
          </p:cNvPr>
          <p:cNvSpPr/>
          <p:nvPr userDrawn="1"/>
        </p:nvSpPr>
        <p:spPr>
          <a:xfrm>
            <a:off x="14027941" y="8413683"/>
            <a:ext cx="2023743" cy="5791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SELECT ONE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3 CREDITS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49A3FDA-8BF0-40B2-A60E-80CDA6E1C2C5}"/>
              </a:ext>
            </a:extLst>
          </p:cNvPr>
          <p:cNvSpPr/>
          <p:nvPr userDrawn="1"/>
        </p:nvSpPr>
        <p:spPr>
          <a:xfrm>
            <a:off x="13835258" y="8304316"/>
            <a:ext cx="2409109" cy="2753200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862476C-E355-4D6E-9778-214950138475}"/>
              </a:ext>
            </a:extLst>
          </p:cNvPr>
          <p:cNvSpPr/>
          <p:nvPr userDrawn="1"/>
        </p:nvSpPr>
        <p:spPr>
          <a:xfrm>
            <a:off x="14027941" y="11211712"/>
            <a:ext cx="2023743" cy="57946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BIOL/BOT/MICR/ZOOL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UD 7 CREDITS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256733F-FF88-4E12-A835-6CC401E5B47A}"/>
              </a:ext>
            </a:extLst>
          </p:cNvPr>
          <p:cNvSpPr/>
          <p:nvPr userDrawn="1"/>
        </p:nvSpPr>
        <p:spPr>
          <a:xfrm>
            <a:off x="13835258" y="11123271"/>
            <a:ext cx="2409108" cy="1560525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2A0EDC9-DF7D-4C8D-955A-32B207C5CFB1}"/>
              </a:ext>
            </a:extLst>
          </p:cNvPr>
          <p:cNvSpPr/>
          <p:nvPr userDrawn="1"/>
        </p:nvSpPr>
        <p:spPr>
          <a:xfrm>
            <a:off x="11253585" y="5437075"/>
            <a:ext cx="2023743" cy="55294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UD ELECTIVES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13 CREDITS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EDFB311-D206-45C1-A65B-C724C023D984}"/>
              </a:ext>
            </a:extLst>
          </p:cNvPr>
          <p:cNvSpPr/>
          <p:nvPr userDrawn="1"/>
        </p:nvSpPr>
        <p:spPr>
          <a:xfrm>
            <a:off x="11059335" y="5307632"/>
            <a:ext cx="2412243" cy="2631387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1253585" y="8178555"/>
            <a:ext cx="2023743" cy="53718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ELECTIVES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11 CREDITS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25A438F-E7F9-4224-B1EC-0BC9A6DB5075}"/>
              </a:ext>
            </a:extLst>
          </p:cNvPr>
          <p:cNvSpPr/>
          <p:nvPr userDrawn="1"/>
        </p:nvSpPr>
        <p:spPr>
          <a:xfrm>
            <a:off x="11059335" y="8072766"/>
            <a:ext cx="2412243" cy="2275249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AD1C27E-4EA1-4603-B933-BE322DBB67EF}"/>
              </a:ext>
            </a:extLst>
          </p:cNvPr>
          <p:cNvSpPr/>
          <p:nvPr/>
        </p:nvSpPr>
        <p:spPr>
          <a:xfrm>
            <a:off x="14011498" y="4588960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BOT 2410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1887C02-0546-4ECC-8FE3-8D42FAEB40F7}"/>
              </a:ext>
            </a:extLst>
          </p:cNvPr>
          <p:cNvSpPr/>
          <p:nvPr/>
        </p:nvSpPr>
        <p:spPr>
          <a:xfrm>
            <a:off x="14011498" y="4966957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19F227B-8196-481F-9BBC-F6CA9C746C3F}"/>
              </a:ext>
            </a:extLst>
          </p:cNvPr>
          <p:cNvSpPr/>
          <p:nvPr/>
        </p:nvSpPr>
        <p:spPr>
          <a:xfrm>
            <a:off x="11250499" y="6102092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– 3cr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50499" y="69035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RWS1301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50500" y="1932210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3206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50500" y="2429911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MUSL 1327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50502" y="29276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50502" y="3299688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50500" y="367176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50500" y="4043840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50501" y="441591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SCI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50499" y="4787989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50500" y="143450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PSYC 1301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4061505" y="2877476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4061505" y="3226397"/>
            <a:ext cx="2023743" cy="468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1312 or</a:t>
            </a:r>
          </a:p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4061505" y="1431855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4011498" y="1230134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3 CREDIT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4011498" y="11893653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4 CREDIT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4061505" y="71286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4061505" y="1062690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4061505" y="213145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OR GEOL 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4061505" y="251055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 OR GEOL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1250502" y="12238429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1250502" y="11868575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3321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1250502" y="11128867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3192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C92FA2-1AC3-46A9-B26B-7516EB9891ED}"/>
              </a:ext>
            </a:extLst>
          </p:cNvPr>
          <p:cNvSpPr/>
          <p:nvPr/>
        </p:nvSpPr>
        <p:spPr>
          <a:xfrm>
            <a:off x="14032155" y="701631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3342 – </a:t>
            </a:r>
            <a:r>
              <a:rPr lang="en-US" sz="1600" b="1" dirty="0" err="1"/>
              <a:t>spr</a:t>
            </a:r>
            <a:r>
              <a:rPr lang="en-US" sz="1600" b="1" dirty="0"/>
              <a:t> even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A437B7D-972B-47E6-B298-786D2ECD7331}"/>
              </a:ext>
            </a:extLst>
          </p:cNvPr>
          <p:cNvSpPr/>
          <p:nvPr/>
        </p:nvSpPr>
        <p:spPr>
          <a:xfrm>
            <a:off x="14061505" y="10642795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4478 – </a:t>
            </a:r>
            <a:r>
              <a:rPr lang="en-US" sz="1600" b="1" dirty="0" err="1"/>
              <a:t>spr</a:t>
            </a:r>
            <a:r>
              <a:rPr lang="en-US" sz="1600" b="1" dirty="0"/>
              <a:t> odd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B7E7E03-6F37-48B1-8377-8D315F0B99DD}"/>
              </a:ext>
            </a:extLst>
          </p:cNvPr>
          <p:cNvSpPr/>
          <p:nvPr/>
        </p:nvSpPr>
        <p:spPr>
          <a:xfrm>
            <a:off x="14032155" y="779149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BIOL 3437 – spring odd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BBA2EBD-3C00-4ACC-861D-BF65D5788A2E}"/>
              </a:ext>
            </a:extLst>
          </p:cNvPr>
          <p:cNvSpPr/>
          <p:nvPr/>
        </p:nvSpPr>
        <p:spPr>
          <a:xfrm>
            <a:off x="14061505" y="177833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72CB5A44-A25D-4128-BFFA-9D1A9F2797CC}"/>
              </a:ext>
            </a:extLst>
          </p:cNvPr>
          <p:cNvSpPr/>
          <p:nvPr/>
        </p:nvSpPr>
        <p:spPr>
          <a:xfrm>
            <a:off x="14011499" y="5344954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2406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FA9B9469-3FF6-41B3-9AC9-D808026AD9BD}"/>
              </a:ext>
            </a:extLst>
          </p:cNvPr>
          <p:cNvSpPr/>
          <p:nvPr/>
        </p:nvSpPr>
        <p:spPr>
          <a:xfrm>
            <a:off x="14032155" y="5722952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2466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6AA0498A-8DE4-402C-9037-169AA4AB527C}"/>
              </a:ext>
            </a:extLst>
          </p:cNvPr>
          <p:cNvSpPr/>
          <p:nvPr/>
        </p:nvSpPr>
        <p:spPr>
          <a:xfrm>
            <a:off x="14061505" y="10235104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4467 - fall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B2B64AC-D166-429F-9D28-A276CBFECE34}"/>
              </a:ext>
            </a:extLst>
          </p:cNvPr>
          <p:cNvSpPr/>
          <p:nvPr/>
        </p:nvSpPr>
        <p:spPr>
          <a:xfrm>
            <a:off x="14061505" y="9458734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4327 – fall even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B88BCB78-3762-44E2-8B17-CE7E6C615AE4}"/>
              </a:ext>
            </a:extLst>
          </p:cNvPr>
          <p:cNvSpPr/>
          <p:nvPr/>
        </p:nvSpPr>
        <p:spPr>
          <a:xfrm>
            <a:off x="14061505" y="9064932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4324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2040358-F6D6-46A6-A862-4335488950B7}"/>
              </a:ext>
            </a:extLst>
          </p:cNvPr>
          <p:cNvSpPr/>
          <p:nvPr/>
        </p:nvSpPr>
        <p:spPr>
          <a:xfrm>
            <a:off x="14032155" y="740390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3417 – fall odd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A34A2516-7096-4484-ADB0-4DCBF4241449}"/>
              </a:ext>
            </a:extLst>
          </p:cNvPr>
          <p:cNvSpPr/>
          <p:nvPr/>
        </p:nvSpPr>
        <p:spPr>
          <a:xfrm>
            <a:off x="14061505" y="9840118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3468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E113FE8-BE63-4081-8CDF-1959EAE084F6}"/>
              </a:ext>
            </a:extLst>
          </p:cNvPr>
          <p:cNvSpPr/>
          <p:nvPr/>
        </p:nvSpPr>
        <p:spPr>
          <a:xfrm>
            <a:off x="11250502" y="11498721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3316/3117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03462987-EA30-4CB7-AB23-807B65D58393}"/>
              </a:ext>
            </a:extLst>
          </p:cNvPr>
          <p:cNvSpPr/>
          <p:nvPr/>
        </p:nvSpPr>
        <p:spPr>
          <a:xfrm>
            <a:off x="11250502" y="8819505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ELECTIVE - MATH 1508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05D9BE5E-E967-4C71-88D2-ED6141B6DD35}"/>
              </a:ext>
            </a:extLst>
          </p:cNvPr>
          <p:cNvSpPr/>
          <p:nvPr/>
        </p:nvSpPr>
        <p:spPr>
          <a:xfrm>
            <a:off x="11250502" y="9581671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 – 3cr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01B5F4E-FF82-44CF-B5E2-A738F2B42EB1}"/>
              </a:ext>
            </a:extLst>
          </p:cNvPr>
          <p:cNvSpPr/>
          <p:nvPr/>
        </p:nvSpPr>
        <p:spPr>
          <a:xfrm>
            <a:off x="11250502" y="9211084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 -3cr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19C52B5-54E4-4CC5-AE2A-FDCEF9AED22F}"/>
              </a:ext>
            </a:extLst>
          </p:cNvPr>
          <p:cNvSpPr/>
          <p:nvPr/>
        </p:nvSpPr>
        <p:spPr>
          <a:xfrm>
            <a:off x="11250500" y="106243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DC71F47-1E8C-4236-8F0E-A3A30B2C70F8}"/>
              </a:ext>
            </a:extLst>
          </p:cNvPr>
          <p:cNvSpPr/>
          <p:nvPr/>
        </p:nvSpPr>
        <p:spPr>
          <a:xfrm>
            <a:off x="11250499" y="6455836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– 3cr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8EB8B151-51CA-435E-988B-62AC56275E87}"/>
              </a:ext>
            </a:extLst>
          </p:cNvPr>
          <p:cNvSpPr/>
          <p:nvPr/>
        </p:nvSpPr>
        <p:spPr>
          <a:xfrm>
            <a:off x="11250499" y="6809580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– 3cr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0119F541-EFDB-43CA-B723-4E73AAE0652A}"/>
              </a:ext>
            </a:extLst>
          </p:cNvPr>
          <p:cNvSpPr/>
          <p:nvPr/>
        </p:nvSpPr>
        <p:spPr>
          <a:xfrm>
            <a:off x="11250499" y="7163324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– 3cr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C126EC26-4952-4965-B789-8800790D3F81}"/>
              </a:ext>
            </a:extLst>
          </p:cNvPr>
          <p:cNvSpPr/>
          <p:nvPr/>
        </p:nvSpPr>
        <p:spPr>
          <a:xfrm>
            <a:off x="11250499" y="7517068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 – 1cr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AD1C27E-4EA1-4603-B933-BE322DBB67EF}"/>
              </a:ext>
            </a:extLst>
          </p:cNvPr>
          <p:cNvSpPr/>
          <p:nvPr/>
        </p:nvSpPr>
        <p:spPr>
          <a:xfrm>
            <a:off x="14011498" y="4588960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BOT 2410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1887C02-0546-4ECC-8FE3-8D42FAEB40F7}"/>
              </a:ext>
            </a:extLst>
          </p:cNvPr>
          <p:cNvSpPr/>
          <p:nvPr/>
        </p:nvSpPr>
        <p:spPr>
          <a:xfrm>
            <a:off x="14011498" y="4966957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19F227B-8196-481F-9BBC-F6CA9C746C3F}"/>
              </a:ext>
            </a:extLst>
          </p:cNvPr>
          <p:cNvSpPr/>
          <p:nvPr/>
        </p:nvSpPr>
        <p:spPr>
          <a:xfrm>
            <a:off x="11250502" y="6425724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50501" y="73896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RWS1301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50500" y="2037750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WS 2300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50500" y="2554428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MUSL 1327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50502" y="307110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50502" y="3462159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50500" y="38532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50500" y="424426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50501" y="4635318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SCI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50500" y="5026368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50500" y="1521072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ECON 2303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4061505" y="2877476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4061505" y="3226397"/>
            <a:ext cx="2023743" cy="468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1312 or</a:t>
            </a:r>
          </a:p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4061505" y="1431855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4011498" y="1230134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3 CREDIT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4011498" y="11893653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4 CREDIT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4061505" y="71286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4061505" y="1062690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4061505" y="213145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OR GEOL 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4061505" y="251055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 OR GEOL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1250502" y="12238429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1250502" y="11868575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3321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1250502" y="11128867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3192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C92FA2-1AC3-46A9-B26B-7516EB9891ED}"/>
              </a:ext>
            </a:extLst>
          </p:cNvPr>
          <p:cNvSpPr/>
          <p:nvPr/>
        </p:nvSpPr>
        <p:spPr>
          <a:xfrm>
            <a:off x="14032155" y="701631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3342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A437B7D-972B-47E6-B298-786D2ECD7331}"/>
              </a:ext>
            </a:extLst>
          </p:cNvPr>
          <p:cNvSpPr/>
          <p:nvPr/>
        </p:nvSpPr>
        <p:spPr>
          <a:xfrm>
            <a:off x="14061505" y="10642795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4478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1B7E7E03-6F37-48B1-8377-8D315F0B99DD}"/>
              </a:ext>
            </a:extLst>
          </p:cNvPr>
          <p:cNvSpPr/>
          <p:nvPr/>
        </p:nvSpPr>
        <p:spPr>
          <a:xfrm>
            <a:off x="14032155" y="779149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3437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DAF09FC-6874-4D8D-8764-F86F5CFBD2A3}"/>
              </a:ext>
            </a:extLst>
          </p:cNvPr>
          <p:cNvSpPr/>
          <p:nvPr/>
        </p:nvSpPr>
        <p:spPr>
          <a:xfrm>
            <a:off x="11250502" y="7187890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71A17F28-01E2-453E-B715-CB237ADBB1F0}"/>
              </a:ext>
            </a:extLst>
          </p:cNvPr>
          <p:cNvSpPr/>
          <p:nvPr/>
        </p:nvSpPr>
        <p:spPr>
          <a:xfrm>
            <a:off x="11250502" y="6817303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47B8312D-E72B-42A2-B4E6-0A3F61B723A7}"/>
              </a:ext>
            </a:extLst>
          </p:cNvPr>
          <p:cNvSpPr/>
          <p:nvPr/>
        </p:nvSpPr>
        <p:spPr>
          <a:xfrm>
            <a:off x="11250502" y="7558476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UD ELECTIVE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36814" y="2505978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4061506" y="13730678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BBA2EBD-3C00-4ACC-861D-BF65D5788A2E}"/>
              </a:ext>
            </a:extLst>
          </p:cNvPr>
          <p:cNvSpPr/>
          <p:nvPr/>
        </p:nvSpPr>
        <p:spPr>
          <a:xfrm>
            <a:off x="14061505" y="177833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72CB5A44-A25D-4128-BFFA-9D1A9F2797CC}"/>
              </a:ext>
            </a:extLst>
          </p:cNvPr>
          <p:cNvSpPr/>
          <p:nvPr/>
        </p:nvSpPr>
        <p:spPr>
          <a:xfrm>
            <a:off x="14011499" y="5344954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ZOLL 2406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FA9B9469-3FF6-41B3-9AC9-D808026AD9BD}"/>
              </a:ext>
            </a:extLst>
          </p:cNvPr>
          <p:cNvSpPr/>
          <p:nvPr/>
        </p:nvSpPr>
        <p:spPr>
          <a:xfrm>
            <a:off x="14032155" y="5722952"/>
            <a:ext cx="2023743" cy="2824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2466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6AA0498A-8DE4-402C-9037-169AA4AB527C}"/>
              </a:ext>
            </a:extLst>
          </p:cNvPr>
          <p:cNvSpPr/>
          <p:nvPr/>
        </p:nvSpPr>
        <p:spPr>
          <a:xfrm>
            <a:off x="14061505" y="10235104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4467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B2B64AC-D166-429F-9D28-A276CBFECE34}"/>
              </a:ext>
            </a:extLst>
          </p:cNvPr>
          <p:cNvSpPr/>
          <p:nvPr/>
        </p:nvSpPr>
        <p:spPr>
          <a:xfrm>
            <a:off x="14061505" y="9458734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4327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B88BCB78-3762-44E2-8B17-CE7E6C615AE4}"/>
              </a:ext>
            </a:extLst>
          </p:cNvPr>
          <p:cNvSpPr/>
          <p:nvPr/>
        </p:nvSpPr>
        <p:spPr>
          <a:xfrm>
            <a:off x="14061505" y="9064932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4324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2040358-F6D6-46A6-A862-4335488950B7}"/>
              </a:ext>
            </a:extLst>
          </p:cNvPr>
          <p:cNvSpPr/>
          <p:nvPr/>
        </p:nvSpPr>
        <p:spPr>
          <a:xfrm>
            <a:off x="14032155" y="7403903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3417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A34A2516-7096-4484-ADB0-4DCBF4241449}"/>
              </a:ext>
            </a:extLst>
          </p:cNvPr>
          <p:cNvSpPr/>
          <p:nvPr/>
        </p:nvSpPr>
        <p:spPr>
          <a:xfrm>
            <a:off x="14061505" y="9840118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3468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E113FE8-BE63-4081-8CDF-1959EAE084F6}"/>
              </a:ext>
            </a:extLst>
          </p:cNvPr>
          <p:cNvSpPr/>
          <p:nvPr/>
        </p:nvSpPr>
        <p:spPr>
          <a:xfrm>
            <a:off x="11250502" y="11498721"/>
            <a:ext cx="2023743" cy="2824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3316/3117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03462987-EA30-4CB7-AB23-807B65D58393}"/>
              </a:ext>
            </a:extLst>
          </p:cNvPr>
          <p:cNvSpPr/>
          <p:nvPr/>
        </p:nvSpPr>
        <p:spPr>
          <a:xfrm>
            <a:off x="11250502" y="8819505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05D9BE5E-E967-4C71-88D2-ED6141B6DD35}"/>
              </a:ext>
            </a:extLst>
          </p:cNvPr>
          <p:cNvSpPr/>
          <p:nvPr/>
        </p:nvSpPr>
        <p:spPr>
          <a:xfrm>
            <a:off x="11250502" y="9581671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01B5F4E-FF82-44CF-B5E2-A738F2B42EB1}"/>
              </a:ext>
            </a:extLst>
          </p:cNvPr>
          <p:cNvSpPr/>
          <p:nvPr/>
        </p:nvSpPr>
        <p:spPr>
          <a:xfrm>
            <a:off x="11250502" y="9211084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7F46B1E2-DD66-48B7-832A-62F08BA3C3B9}"/>
              </a:ext>
            </a:extLst>
          </p:cNvPr>
          <p:cNvSpPr/>
          <p:nvPr/>
        </p:nvSpPr>
        <p:spPr>
          <a:xfrm>
            <a:off x="11250502" y="9952257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19C52B5-54E4-4CC5-AE2A-FDCEF9AED22F}"/>
              </a:ext>
            </a:extLst>
          </p:cNvPr>
          <p:cNvSpPr/>
          <p:nvPr/>
        </p:nvSpPr>
        <p:spPr>
          <a:xfrm>
            <a:off x="11250500" y="1130019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88798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247</Words>
  <Application>Microsoft Office PowerPoint</Application>
  <PresentationFormat>Custom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Gail Arnold</cp:lastModifiedBy>
  <cp:revision>31</cp:revision>
  <dcterms:created xsi:type="dcterms:W3CDTF">2018-07-13T16:50:39Z</dcterms:created>
  <dcterms:modified xsi:type="dcterms:W3CDTF">2019-04-10T20:28:37Z</dcterms:modified>
</cp:coreProperties>
</file>