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91" y="893"/>
      </p:cViewPr>
      <p:guideLst>
        <p:guide orient="horz" pos="400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FORENSIC SCIENCE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03656" y="6156173"/>
            <a:ext cx="2023743" cy="5080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FORENSIC SCIENCE CORE - CHOOSE 4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7" y="6023656"/>
            <a:ext cx="2288080" cy="2671799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DACE2B6-50FD-4307-847F-B23B1C18275C}"/>
              </a:ext>
            </a:extLst>
          </p:cNvPr>
          <p:cNvSpPr/>
          <p:nvPr userDrawn="1"/>
        </p:nvSpPr>
        <p:spPr>
          <a:xfrm>
            <a:off x="11071043" y="5849959"/>
            <a:ext cx="2412243" cy="4888703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4"/>
            <a:ext cx="2023743" cy="7423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SPECIALIZED SCIENCE COURSES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12 CREDITS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65585AD-ADCE-46AA-8A66-462805F4B22C}"/>
              </a:ext>
            </a:extLst>
          </p:cNvPr>
          <p:cNvSpPr/>
          <p:nvPr userDrawn="1"/>
        </p:nvSpPr>
        <p:spPr>
          <a:xfrm>
            <a:off x="13771487" y="262637"/>
            <a:ext cx="2288080" cy="54333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3879331" y="9199881"/>
            <a:ext cx="2023743" cy="7423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 TRACK OR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CHEMISTRY TRACK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20 CREDITS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AAE414-1CCF-47DA-AC4F-831D92A02848}"/>
              </a:ext>
            </a:extLst>
          </p:cNvPr>
          <p:cNvSpPr/>
          <p:nvPr userDrawn="1"/>
        </p:nvSpPr>
        <p:spPr>
          <a:xfrm>
            <a:off x="13747162" y="9067364"/>
            <a:ext cx="2288080" cy="358143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65297" y="11020290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133125" y="10892684"/>
            <a:ext cx="2288080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D1C27E-4EA1-4603-B933-BE322DBB67EF}"/>
              </a:ext>
            </a:extLst>
          </p:cNvPr>
          <p:cNvSpPr/>
          <p:nvPr/>
        </p:nvSpPr>
        <p:spPr>
          <a:xfrm>
            <a:off x="13903660" y="6752838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3351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1887C02-0546-4ECC-8FE3-8D42FAEB40F7}"/>
              </a:ext>
            </a:extLst>
          </p:cNvPr>
          <p:cNvSpPr/>
          <p:nvPr/>
        </p:nvSpPr>
        <p:spPr>
          <a:xfrm>
            <a:off x="13903667" y="7123874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3357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3903659" y="7494910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3375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3B6D520-873B-46FB-A11C-B2E311C31840}"/>
              </a:ext>
            </a:extLst>
          </p:cNvPr>
          <p:cNvSpPr/>
          <p:nvPr/>
        </p:nvSpPr>
        <p:spPr>
          <a:xfrm>
            <a:off x="13903658" y="7865946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FORS 3370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0CF830C-F691-4D87-A388-9633174771F1}"/>
              </a:ext>
            </a:extLst>
          </p:cNvPr>
          <p:cNvSpPr/>
          <p:nvPr/>
        </p:nvSpPr>
        <p:spPr>
          <a:xfrm>
            <a:off x="13903656" y="8236980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FORS 3371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60249" y="92413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60249" y="132139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60249" y="1718646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60249" y="2241525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ART 1300 or FILM 1390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60249" y="276440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60249" y="316165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77305" y="35589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56822" y="395616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65297" y="527355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SCI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60249" y="4876299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60248" y="4353420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74899" y="880611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74899" y="918851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74898" y="7276541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74899" y="765893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74899" y="804132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74899" y="842372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74899" y="651175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74899" y="689414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74899" y="957090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2320/2120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74899" y="995329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2321/2121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DFA0F182-D5D4-420C-A280-24EB099562B7}"/>
              </a:ext>
            </a:extLst>
          </p:cNvPr>
          <p:cNvSpPr/>
          <p:nvPr/>
        </p:nvSpPr>
        <p:spPr>
          <a:xfrm>
            <a:off x="11274899" y="1033569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CRIJ 1301 or 1306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06066" y="304446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06066" y="1274355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06066" y="162837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00D0175-707B-4F20-99FC-F252115989C0}"/>
              </a:ext>
            </a:extLst>
          </p:cNvPr>
          <p:cNvSpPr/>
          <p:nvPr/>
        </p:nvSpPr>
        <p:spPr>
          <a:xfrm>
            <a:off x="13906066" y="1982397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06066" y="410652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3351/3151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321A0BB-C134-4EB3-86F9-8B0A34EC0256}"/>
              </a:ext>
            </a:extLst>
          </p:cNvPr>
          <p:cNvSpPr/>
          <p:nvPr/>
        </p:nvSpPr>
        <p:spPr>
          <a:xfrm>
            <a:off x="13906066" y="446054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3352/3152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B41E79D7-F37D-4CDD-9F22-BD6509FE3C9A}"/>
              </a:ext>
            </a:extLst>
          </p:cNvPr>
          <p:cNvSpPr/>
          <p:nvPr/>
        </p:nvSpPr>
        <p:spPr>
          <a:xfrm>
            <a:off x="13906066" y="4814565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4211/4212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B057B34-C0B8-4C22-9BDC-B7EF4427993F}"/>
              </a:ext>
            </a:extLst>
          </p:cNvPr>
          <p:cNvSpPr/>
          <p:nvPr/>
        </p:nvSpPr>
        <p:spPr>
          <a:xfrm>
            <a:off x="13906066" y="516858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4365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201633E-FA33-4B1B-AEED-6968E78CA4BF}"/>
              </a:ext>
            </a:extLst>
          </p:cNvPr>
          <p:cNvSpPr/>
          <p:nvPr/>
        </p:nvSpPr>
        <p:spPr>
          <a:xfrm>
            <a:off x="13906066" y="3398481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3332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06066" y="375250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3310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B3702936-9F43-4792-9395-42521F47C711}"/>
              </a:ext>
            </a:extLst>
          </p:cNvPr>
          <p:cNvSpPr/>
          <p:nvPr/>
        </p:nvSpPr>
        <p:spPr>
          <a:xfrm>
            <a:off x="13906066" y="233641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3351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23902115-CDA8-4C6D-8F2D-B8D939B6EC24}"/>
              </a:ext>
            </a:extLst>
          </p:cNvPr>
          <p:cNvSpPr/>
          <p:nvPr/>
        </p:nvSpPr>
        <p:spPr>
          <a:xfrm>
            <a:off x="13906066" y="269043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4395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CF06780-2823-4C60-979C-81120A5CEEDC}"/>
              </a:ext>
            </a:extLst>
          </p:cNvPr>
          <p:cNvSpPr/>
          <p:nvPr/>
        </p:nvSpPr>
        <p:spPr>
          <a:xfrm>
            <a:off x="13879328" y="11127922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13879331" y="10026856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13879330" y="10393878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13879328" y="1076090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DAF09FC-6874-4D8D-8764-F86F5CFBD2A3}"/>
              </a:ext>
            </a:extLst>
          </p:cNvPr>
          <p:cNvSpPr/>
          <p:nvPr/>
        </p:nvSpPr>
        <p:spPr>
          <a:xfrm>
            <a:off x="13879344" y="11861966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1A17F28-01E2-453E-B715-CB237ADBB1F0}"/>
              </a:ext>
            </a:extLst>
          </p:cNvPr>
          <p:cNvSpPr/>
          <p:nvPr/>
        </p:nvSpPr>
        <p:spPr>
          <a:xfrm>
            <a:off x="13879328" y="1149494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7B8312D-E72B-42A2-B4E6-0A3F61B723A7}"/>
              </a:ext>
            </a:extLst>
          </p:cNvPr>
          <p:cNvSpPr/>
          <p:nvPr/>
        </p:nvSpPr>
        <p:spPr>
          <a:xfrm>
            <a:off x="13898778" y="1222899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65299" y="11506305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0311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301" y="11874777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7" y="12243250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116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9</cp:revision>
  <dcterms:created xsi:type="dcterms:W3CDTF">2018-07-13T16:50:39Z</dcterms:created>
  <dcterms:modified xsi:type="dcterms:W3CDTF">2019-03-19T21:17:04Z</dcterms:modified>
</cp:coreProperties>
</file>