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128016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8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632" y="102"/>
      </p:cViewPr>
      <p:guideLst>
        <p:guide orient="horz" pos="393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7E10F5-1405-4A3C-8266-525F37F4E0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2537420"/>
              </p:ext>
            </p:extLst>
          </p:nvPr>
        </p:nvGraphicFramePr>
        <p:xfrm>
          <a:off x="784356" y="949106"/>
          <a:ext cx="6821650" cy="295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SPRING</a:t>
                      </a:r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SUMMER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F36796-3DA6-444F-9169-C6F75A7E4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4114375"/>
              </p:ext>
            </p:extLst>
          </p:nvPr>
        </p:nvGraphicFramePr>
        <p:xfrm>
          <a:off x="786670" y="4295137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83AD18-C20A-419E-A22F-38F68C4420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7962164"/>
              </p:ext>
            </p:extLst>
          </p:nvPr>
        </p:nvGraphicFramePr>
        <p:xfrm>
          <a:off x="784356" y="10003668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FC92C1-62C2-4CA0-BEE7-CAC30ABF30B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95372402"/>
              </p:ext>
            </p:extLst>
          </p:nvPr>
        </p:nvGraphicFramePr>
        <p:xfrm>
          <a:off x="784356" y="7149402"/>
          <a:ext cx="6821650" cy="24588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4895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887182745"/>
                    </a:ext>
                  </a:extLst>
                </a:gridCol>
                <a:gridCol w="2124853">
                  <a:extLst>
                    <a:ext uri="{9D8B030D-6E8A-4147-A177-3AD203B41FA5}">
                      <a16:colId xmlns:a16="http://schemas.microsoft.com/office/drawing/2014/main" val="428480140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90520A-7A06-4079-8C9F-3E19BD4C3546}"/>
              </a:ext>
            </a:extLst>
          </p:cNvPr>
          <p:cNvSpPr/>
          <p:nvPr userDrawn="1"/>
        </p:nvSpPr>
        <p:spPr>
          <a:xfrm rot="16200000">
            <a:off x="-647843" y="2463811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E3CBFA-4A64-48F7-9353-EA7A960CFBF3}"/>
              </a:ext>
            </a:extLst>
          </p:cNvPr>
          <p:cNvSpPr/>
          <p:nvPr userDrawn="1"/>
        </p:nvSpPr>
        <p:spPr>
          <a:xfrm rot="16200000">
            <a:off x="-647842" y="5327277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D43F67-C180-4112-B47A-C2C3DCD95893}"/>
              </a:ext>
            </a:extLst>
          </p:cNvPr>
          <p:cNvSpPr/>
          <p:nvPr userDrawn="1"/>
        </p:nvSpPr>
        <p:spPr>
          <a:xfrm rot="16200000">
            <a:off x="-646902" y="8177159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75BDE86-C9FE-47FB-81D9-F29E79A122E1}"/>
              </a:ext>
            </a:extLst>
          </p:cNvPr>
          <p:cNvSpPr/>
          <p:nvPr userDrawn="1"/>
        </p:nvSpPr>
        <p:spPr>
          <a:xfrm rot="16200000">
            <a:off x="-645529" y="11033834"/>
            <a:ext cx="2458832" cy="397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YEAR 4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7439F4-D418-4937-8479-923776DE29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60382757"/>
              </p:ext>
            </p:extLst>
          </p:nvPr>
        </p:nvGraphicFramePr>
        <p:xfrm>
          <a:off x="7758407" y="949106"/>
          <a:ext cx="2558161" cy="1151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10">
                  <a:extLst>
                    <a:ext uri="{9D8B030D-6E8A-4147-A177-3AD203B41FA5}">
                      <a16:colId xmlns:a16="http://schemas.microsoft.com/office/drawing/2014/main" val="119992204"/>
                    </a:ext>
                  </a:extLst>
                </a:gridCol>
                <a:gridCol w="2180951">
                  <a:extLst>
                    <a:ext uri="{9D8B030D-6E8A-4147-A177-3AD203B41FA5}">
                      <a16:colId xmlns:a16="http://schemas.microsoft.com/office/drawing/2014/main" val="2673040046"/>
                    </a:ext>
                  </a:extLst>
                </a:gridCol>
              </a:tblGrid>
              <a:tr h="491766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TRANSFER/AP</a:t>
                      </a:r>
                    </a:p>
                    <a:p>
                      <a:pPr algn="ctr"/>
                      <a:r>
                        <a:rPr lang="en-US" sz="1800" dirty="0"/>
                        <a:t>Limit 66 credits</a:t>
                      </a:r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19549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64122807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7597451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4626462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4203362060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64170951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34627160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8872477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700370425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54843780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165692989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126996743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95405085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49785809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14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509149042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867442976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16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57983420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79156742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3751954848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19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1047607547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20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40085111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21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149844124"/>
                  </a:ext>
                </a:extLst>
              </a:tr>
              <a:tr h="4917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22</a:t>
                      </a:r>
                    </a:p>
                  </a:txBody>
                  <a:tcPr marL="54461" marR="54461" marT="27230" marB="27230"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54461" marR="54461" marT="27230" marB="27230"/>
                </a:tc>
                <a:extLst>
                  <a:ext uri="{0D108BD9-81ED-4DB2-BD59-A6C34878D82A}">
                    <a16:rowId xmlns:a16="http://schemas.microsoft.com/office/drawing/2014/main" val="2768903774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D3A4763-9685-4EAE-9A05-BC81322115F0}"/>
              </a:ext>
            </a:extLst>
          </p:cNvPr>
          <p:cNvSpPr/>
          <p:nvPr userDrawn="1"/>
        </p:nvSpPr>
        <p:spPr>
          <a:xfrm>
            <a:off x="382773" y="247231"/>
            <a:ext cx="9933795" cy="39994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PLANNING TEMPLATE – </a:t>
            </a:r>
            <a:r>
              <a:rPr lang="en-US" sz="1800" b="1" dirty="0" smtClean="0">
                <a:solidFill>
                  <a:schemeClr val="tx1"/>
                </a:solidFill>
              </a:rPr>
              <a:t>PSYCHOLOGY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2452BCF-6D16-4E5C-BAB6-A220529565AA}"/>
              </a:ext>
            </a:extLst>
          </p:cNvPr>
          <p:cNvSpPr/>
          <p:nvPr userDrawn="1"/>
        </p:nvSpPr>
        <p:spPr>
          <a:xfrm>
            <a:off x="13903656" y="4585613"/>
            <a:ext cx="2023743" cy="4692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BIOLOGY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MINOR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D9DA89-FF49-45B6-BFCF-A492B28DC3FE}"/>
              </a:ext>
            </a:extLst>
          </p:cNvPr>
          <p:cNvSpPr/>
          <p:nvPr userDrawn="1"/>
        </p:nvSpPr>
        <p:spPr>
          <a:xfrm>
            <a:off x="13771487" y="4385432"/>
            <a:ext cx="2288080" cy="3004673"/>
          </a:xfrm>
          <a:prstGeom prst="round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D324FD0-1C2C-4D2D-8043-9A7DD7668C7D}"/>
              </a:ext>
            </a:extLst>
          </p:cNvPr>
          <p:cNvSpPr/>
          <p:nvPr userDrawn="1"/>
        </p:nvSpPr>
        <p:spPr>
          <a:xfrm>
            <a:off x="11260249" y="401259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UTEP CORE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1A451B-D111-4B85-9673-E0C1B1FB5503}"/>
              </a:ext>
            </a:extLst>
          </p:cNvPr>
          <p:cNvSpPr/>
          <p:nvPr userDrawn="1"/>
        </p:nvSpPr>
        <p:spPr>
          <a:xfrm>
            <a:off x="11062577" y="262637"/>
            <a:ext cx="2412243" cy="5433300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E61A8BA-1BA4-426F-9570-5063C7E92445}"/>
              </a:ext>
            </a:extLst>
          </p:cNvPr>
          <p:cNvSpPr/>
          <p:nvPr userDrawn="1"/>
        </p:nvSpPr>
        <p:spPr>
          <a:xfrm>
            <a:off x="11285771" y="5966287"/>
            <a:ext cx="2023743" cy="449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DEGREE CORE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02E4DE-D95B-44EF-B4BB-8564E127892A}"/>
              </a:ext>
            </a:extLst>
          </p:cNvPr>
          <p:cNvSpPr/>
          <p:nvPr userDrawn="1"/>
        </p:nvSpPr>
        <p:spPr>
          <a:xfrm>
            <a:off x="13903656" y="395155"/>
            <a:ext cx="2023743" cy="4060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PYSC ELECTIVES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2A0EDC9-DF7D-4C8D-955A-32B207C5CFB1}"/>
              </a:ext>
            </a:extLst>
          </p:cNvPr>
          <p:cNvSpPr/>
          <p:nvPr userDrawn="1"/>
        </p:nvSpPr>
        <p:spPr>
          <a:xfrm>
            <a:off x="13903656" y="7682852"/>
            <a:ext cx="2023743" cy="5287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CHEMISTRY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MINOR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9AAE414-1CCF-47DA-AC4F-831D92A02848}"/>
              </a:ext>
            </a:extLst>
          </p:cNvPr>
          <p:cNvSpPr/>
          <p:nvPr userDrawn="1"/>
        </p:nvSpPr>
        <p:spPr>
          <a:xfrm>
            <a:off x="13786034" y="7539134"/>
            <a:ext cx="2288080" cy="3118875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8A04C3-A771-4ED5-83CF-058D35461ACD}"/>
              </a:ext>
            </a:extLst>
          </p:cNvPr>
          <p:cNvSpPr/>
          <p:nvPr userDrawn="1"/>
        </p:nvSpPr>
        <p:spPr>
          <a:xfrm>
            <a:off x="13918206" y="10929469"/>
            <a:ext cx="2023743" cy="39994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PHYSICS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C1EBDF-7CE3-42C6-94E8-21C57BBAFD03}"/>
              </a:ext>
            </a:extLst>
          </p:cNvPr>
          <p:cNvSpPr/>
          <p:nvPr userDrawn="1"/>
        </p:nvSpPr>
        <p:spPr>
          <a:xfrm>
            <a:off x="13786034" y="10801863"/>
            <a:ext cx="2288080" cy="1756110"/>
          </a:xfrm>
          <a:prstGeom prst="round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DC97574-9A35-4E82-8029-A7ACB43D96E3}"/>
              </a:ext>
            </a:extLst>
          </p:cNvPr>
          <p:cNvSpPr/>
          <p:nvPr userDrawn="1"/>
        </p:nvSpPr>
        <p:spPr>
          <a:xfrm>
            <a:off x="11071043" y="5849960"/>
            <a:ext cx="2412243" cy="454391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8052D2A-D0A6-48E5-9613-5242ACF8FFBD}"/>
              </a:ext>
            </a:extLst>
          </p:cNvPr>
          <p:cNvSpPr/>
          <p:nvPr userDrawn="1"/>
        </p:nvSpPr>
        <p:spPr>
          <a:xfrm>
            <a:off x="13771487" y="262637"/>
            <a:ext cx="2288080" cy="397907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EBFB34A-5DCF-47C0-AC82-451A23B108DB}"/>
              </a:ext>
            </a:extLst>
          </p:cNvPr>
          <p:cNvSpPr/>
          <p:nvPr userDrawn="1"/>
        </p:nvSpPr>
        <p:spPr>
          <a:xfrm>
            <a:off x="11256825" y="10674639"/>
            <a:ext cx="2023743" cy="3840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NON-DEGREE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4CBD9EC-D76C-4CA9-BD7B-DAF9421CBA15}"/>
              </a:ext>
            </a:extLst>
          </p:cNvPr>
          <p:cNvSpPr/>
          <p:nvPr userDrawn="1"/>
        </p:nvSpPr>
        <p:spPr>
          <a:xfrm>
            <a:off x="11124657" y="10529289"/>
            <a:ext cx="2288080" cy="2017467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636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681567"/>
            <a:ext cx="3549015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681567"/>
            <a:ext cx="10441305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3191514"/>
            <a:ext cx="14196060" cy="5325109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8567000"/>
            <a:ext cx="14196060" cy="2800349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3407833"/>
            <a:ext cx="699516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681570"/>
            <a:ext cx="14196060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3138171"/>
            <a:ext cx="6963012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676140"/>
            <a:ext cx="696301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3138171"/>
            <a:ext cx="6997304" cy="1537969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676140"/>
            <a:ext cx="6997304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9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843196"/>
            <a:ext cx="8332470" cy="90974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853440"/>
            <a:ext cx="5308520" cy="29870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843196"/>
            <a:ext cx="8332470" cy="90974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840480"/>
            <a:ext cx="5308520" cy="7114964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681570"/>
            <a:ext cx="1419606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3407833"/>
            <a:ext cx="1419606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C8DC-C130-4499-B82F-4BB2D3FDF3E8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1865189"/>
            <a:ext cx="55549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1865189"/>
            <a:ext cx="37033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E657-3A8B-4628-8D1D-4AEB7E938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D42BD1F-87BA-4ACD-B942-84282B1D2F53}"/>
              </a:ext>
            </a:extLst>
          </p:cNvPr>
          <p:cNvSpPr/>
          <p:nvPr/>
        </p:nvSpPr>
        <p:spPr>
          <a:xfrm>
            <a:off x="11246754" y="93379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RWS 1301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2A788F4-12D9-4248-842C-BBCA723C2D10}"/>
              </a:ext>
            </a:extLst>
          </p:cNvPr>
          <p:cNvSpPr/>
          <p:nvPr/>
        </p:nvSpPr>
        <p:spPr>
          <a:xfrm>
            <a:off x="11246754" y="1329733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RWS 1302</a:t>
            </a:r>
            <a:endParaRPr lang="en-US" sz="1800" b="1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A6DDCCB-4BBD-4CCB-82D9-57311A15EAA8}"/>
              </a:ext>
            </a:extLst>
          </p:cNvPr>
          <p:cNvSpPr/>
          <p:nvPr/>
        </p:nvSpPr>
        <p:spPr>
          <a:xfrm>
            <a:off x="11246754" y="3560673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Lang/Phil/Culture</a:t>
            </a:r>
          </a:p>
          <a:p>
            <a:pPr algn="ctr"/>
            <a:r>
              <a:rPr lang="en-US" sz="1400" b="1" i="1" dirty="0"/>
              <a:t>PHIL 2306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AB2B72C-12DD-46E3-A135-12495223294B}"/>
              </a:ext>
            </a:extLst>
          </p:cNvPr>
          <p:cNvSpPr/>
          <p:nvPr/>
        </p:nvSpPr>
        <p:spPr>
          <a:xfrm>
            <a:off x="11246754" y="2247234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Creative Arts</a:t>
            </a:r>
          </a:p>
          <a:p>
            <a:pPr algn="ctr"/>
            <a:r>
              <a:rPr lang="en-US" sz="1400" b="1" i="1" dirty="0"/>
              <a:t>MUSL 1327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0AA93D0-549F-4576-ACBE-B624A815687C}"/>
              </a:ext>
            </a:extLst>
          </p:cNvPr>
          <p:cNvSpPr/>
          <p:nvPr/>
        </p:nvSpPr>
        <p:spPr>
          <a:xfrm>
            <a:off x="11246754" y="2768797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71EA5C0-5A10-4AC3-9CEF-67CA8EF0646E}"/>
              </a:ext>
            </a:extLst>
          </p:cNvPr>
          <p:cNvSpPr/>
          <p:nvPr/>
        </p:nvSpPr>
        <p:spPr>
          <a:xfrm>
            <a:off x="11246754" y="3164735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HIST 1302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AA7A77-C1B9-455B-B0B1-93C03EA755AA}"/>
              </a:ext>
            </a:extLst>
          </p:cNvPr>
          <p:cNvSpPr/>
          <p:nvPr/>
        </p:nvSpPr>
        <p:spPr>
          <a:xfrm>
            <a:off x="11246754" y="4082236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2310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6EC73A2-0369-429A-AF2C-1039925AB222}"/>
              </a:ext>
            </a:extLst>
          </p:cNvPr>
          <p:cNvSpPr/>
          <p:nvPr/>
        </p:nvSpPr>
        <p:spPr>
          <a:xfrm>
            <a:off x="11246754" y="447817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POLS 2311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E403073E-F180-4637-A820-1742029A1E91}"/>
              </a:ext>
            </a:extLst>
          </p:cNvPr>
          <p:cNvSpPr/>
          <p:nvPr/>
        </p:nvSpPr>
        <p:spPr>
          <a:xfrm>
            <a:off x="11246754" y="5270054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UNIV  1301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3E25101-DEEA-4DE0-A815-954480BF2CC7}"/>
              </a:ext>
            </a:extLst>
          </p:cNvPr>
          <p:cNvSpPr/>
          <p:nvPr/>
        </p:nvSpPr>
        <p:spPr>
          <a:xfrm>
            <a:off x="11246754" y="4874112"/>
            <a:ext cx="2023743" cy="2743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COMM 1301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5FA7934-2D7D-45D2-AD1F-76DE8DB15178}"/>
              </a:ext>
            </a:extLst>
          </p:cNvPr>
          <p:cNvSpPr/>
          <p:nvPr/>
        </p:nvSpPr>
        <p:spPr>
          <a:xfrm>
            <a:off x="11246754" y="1725671"/>
            <a:ext cx="2023743" cy="3999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Soc &amp; </a:t>
            </a:r>
            <a:r>
              <a:rPr lang="en-US" sz="1400" b="1" dirty="0" err="1"/>
              <a:t>Beh</a:t>
            </a:r>
            <a:r>
              <a:rPr lang="en-US" sz="1400" b="1" dirty="0"/>
              <a:t> Sci</a:t>
            </a:r>
          </a:p>
          <a:p>
            <a:pPr algn="ctr"/>
            <a:r>
              <a:rPr lang="en-US" sz="1400" b="1" i="1" dirty="0"/>
              <a:t>PYSC 1301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43DE68A-0292-4799-A2AD-4D43E0BE7669}"/>
              </a:ext>
            </a:extLst>
          </p:cNvPr>
          <p:cNvSpPr/>
          <p:nvPr/>
        </p:nvSpPr>
        <p:spPr>
          <a:xfrm>
            <a:off x="11274897" y="6502607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MATH 1411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7ABCEE6-C302-4557-88A2-2CC4F13E793A}"/>
              </a:ext>
            </a:extLst>
          </p:cNvPr>
          <p:cNvSpPr/>
          <p:nvPr/>
        </p:nvSpPr>
        <p:spPr>
          <a:xfrm>
            <a:off x="13903640" y="8499431"/>
            <a:ext cx="2023744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1305/1105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912304-29AD-4B54-9AD2-CD0C77715444}"/>
              </a:ext>
            </a:extLst>
          </p:cNvPr>
          <p:cNvSpPr/>
          <p:nvPr/>
        </p:nvSpPr>
        <p:spPr>
          <a:xfrm>
            <a:off x="13903641" y="8878535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1306/1106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D1D2B96-212F-41C0-A9BB-08CA1DCD5268}"/>
              </a:ext>
            </a:extLst>
          </p:cNvPr>
          <p:cNvSpPr/>
          <p:nvPr/>
        </p:nvSpPr>
        <p:spPr>
          <a:xfrm>
            <a:off x="13903641" y="9257639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2324/2124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080AC0C-2E7D-440D-B1B0-7516468D05A6}"/>
              </a:ext>
            </a:extLst>
          </p:cNvPr>
          <p:cNvSpPr/>
          <p:nvPr/>
        </p:nvSpPr>
        <p:spPr>
          <a:xfrm>
            <a:off x="13903641" y="9636743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2325/2125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B94D9CD-E27C-4B44-8D8F-A3711F417EC5}"/>
              </a:ext>
            </a:extLst>
          </p:cNvPr>
          <p:cNvSpPr/>
          <p:nvPr/>
        </p:nvSpPr>
        <p:spPr>
          <a:xfrm>
            <a:off x="13903640" y="5255524"/>
            <a:ext cx="2023743" cy="2824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1305/1107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0C0C6DB9-5AEA-4E7A-A4E2-DFD2301718A6}"/>
              </a:ext>
            </a:extLst>
          </p:cNvPr>
          <p:cNvSpPr/>
          <p:nvPr/>
        </p:nvSpPr>
        <p:spPr>
          <a:xfrm>
            <a:off x="13903646" y="5644547"/>
            <a:ext cx="2023743" cy="2824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1306/1108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1528518-546A-48E3-84AD-BE4C0FB1DEDB}"/>
              </a:ext>
            </a:extLst>
          </p:cNvPr>
          <p:cNvSpPr/>
          <p:nvPr/>
        </p:nvSpPr>
        <p:spPr>
          <a:xfrm>
            <a:off x="13903640" y="11470078"/>
            <a:ext cx="2023743" cy="28240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1403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88E75FE-4C5D-429D-8530-5A36A689C1AE}"/>
              </a:ext>
            </a:extLst>
          </p:cNvPr>
          <p:cNvSpPr/>
          <p:nvPr/>
        </p:nvSpPr>
        <p:spPr>
          <a:xfrm>
            <a:off x="13903640" y="11849182"/>
            <a:ext cx="2023743" cy="28240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PHYS 1404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BABDAC-CE4D-46E4-9407-50FEB4E261B0}"/>
              </a:ext>
            </a:extLst>
          </p:cNvPr>
          <p:cNvSpPr/>
          <p:nvPr/>
        </p:nvSpPr>
        <p:spPr>
          <a:xfrm>
            <a:off x="13903641" y="10015847"/>
            <a:ext cx="2023743" cy="28240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CHEM 3330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1102FF-5A8A-408C-AEF6-B5835E827C67}"/>
              </a:ext>
            </a:extLst>
          </p:cNvPr>
          <p:cNvSpPr/>
          <p:nvPr/>
        </p:nvSpPr>
        <p:spPr>
          <a:xfrm>
            <a:off x="13903645" y="6069909"/>
            <a:ext cx="2023743" cy="2824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MICR 2340/2141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07B728E-3D6D-49D5-A53F-8B5291EA6E3D}"/>
              </a:ext>
            </a:extLst>
          </p:cNvPr>
          <p:cNvSpPr/>
          <p:nvPr/>
        </p:nvSpPr>
        <p:spPr>
          <a:xfrm>
            <a:off x="13903644" y="6444143"/>
            <a:ext cx="2023743" cy="2824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BIOL 3314/3115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503AC8A-28B4-4359-A05F-A32BE6D86B7B}"/>
              </a:ext>
            </a:extLst>
          </p:cNvPr>
          <p:cNvSpPr/>
          <p:nvPr/>
        </p:nvSpPr>
        <p:spPr>
          <a:xfrm>
            <a:off x="13903643" y="6841325"/>
            <a:ext cx="2023743" cy="2824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ZOOL 4380/4181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48BB201-0559-4E46-B3AB-A3966E7384B9}"/>
              </a:ext>
            </a:extLst>
          </p:cNvPr>
          <p:cNvSpPr/>
          <p:nvPr/>
        </p:nvSpPr>
        <p:spPr>
          <a:xfrm>
            <a:off x="11274897" y="11187676"/>
            <a:ext cx="2023743" cy="28240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PSYC 1301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49C054-F4ED-4EAC-9C2C-2E1CE218AD11}"/>
              </a:ext>
            </a:extLst>
          </p:cNvPr>
          <p:cNvSpPr/>
          <p:nvPr/>
        </p:nvSpPr>
        <p:spPr>
          <a:xfrm>
            <a:off x="11265301" y="11585403"/>
            <a:ext cx="2023743" cy="28240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MATH 1508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1DDFC44-05BF-42C6-BDA5-CC94E438B485}"/>
              </a:ext>
            </a:extLst>
          </p:cNvPr>
          <p:cNvSpPr/>
          <p:nvPr/>
        </p:nvSpPr>
        <p:spPr>
          <a:xfrm>
            <a:off x="11265297" y="11953876"/>
            <a:ext cx="2023743" cy="27658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SOCI 1301 - MCAT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C8A4487-C369-4621-B05F-89D41ABA6B94}"/>
              </a:ext>
            </a:extLst>
          </p:cNvPr>
          <p:cNvSpPr/>
          <p:nvPr/>
        </p:nvSpPr>
        <p:spPr>
          <a:xfrm>
            <a:off x="11274897" y="6876841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PSYC 1301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95A5863C-E843-425E-9E10-D7F7C88546AA}"/>
              </a:ext>
            </a:extLst>
          </p:cNvPr>
          <p:cNvSpPr/>
          <p:nvPr/>
        </p:nvSpPr>
        <p:spPr>
          <a:xfrm>
            <a:off x="11274897" y="7237886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PSYC 1303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0905FCEA-ECB2-4849-A205-F35EC64D697F}"/>
              </a:ext>
            </a:extLst>
          </p:cNvPr>
          <p:cNvSpPr/>
          <p:nvPr/>
        </p:nvSpPr>
        <p:spPr>
          <a:xfrm>
            <a:off x="11274897" y="7616068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PSYC 3101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8907DC0B-BF63-4497-96A8-8A2D1928C3F0}"/>
              </a:ext>
            </a:extLst>
          </p:cNvPr>
          <p:cNvSpPr/>
          <p:nvPr/>
        </p:nvSpPr>
        <p:spPr>
          <a:xfrm>
            <a:off x="11274897" y="8006009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PSYC 3102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6DF49440-706D-412A-8F8F-45925A6B55C9}"/>
              </a:ext>
            </a:extLst>
          </p:cNvPr>
          <p:cNvSpPr/>
          <p:nvPr/>
        </p:nvSpPr>
        <p:spPr>
          <a:xfrm>
            <a:off x="11274897" y="8393921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PSYC 3201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4AD42BE7-6BB4-470F-87BB-FD69D476B7C9}"/>
              </a:ext>
            </a:extLst>
          </p:cNvPr>
          <p:cNvSpPr/>
          <p:nvPr/>
        </p:nvSpPr>
        <p:spPr>
          <a:xfrm>
            <a:off x="11274897" y="8781833"/>
            <a:ext cx="2023743" cy="282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PSYC 4317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CF749BD0-403C-4438-9E7C-9682E566D076}"/>
              </a:ext>
            </a:extLst>
          </p:cNvPr>
          <p:cNvSpPr/>
          <p:nvPr/>
        </p:nvSpPr>
        <p:spPr>
          <a:xfrm>
            <a:off x="13903648" y="918548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B0313F59-474F-4F8B-8AB9-37BEC1868553}"/>
              </a:ext>
            </a:extLst>
          </p:cNvPr>
          <p:cNvSpPr/>
          <p:nvPr/>
        </p:nvSpPr>
        <p:spPr>
          <a:xfrm>
            <a:off x="13903647" y="1292782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5DB33CAE-DE34-4C8A-B540-FF9E6A51FB97}"/>
              </a:ext>
            </a:extLst>
          </p:cNvPr>
          <p:cNvSpPr/>
          <p:nvPr/>
        </p:nvSpPr>
        <p:spPr>
          <a:xfrm>
            <a:off x="13903646" y="1671244"/>
            <a:ext cx="2023743" cy="2824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C249661-F903-4A55-B6B3-EE0AE5663C60}"/>
              </a:ext>
            </a:extLst>
          </p:cNvPr>
          <p:cNvSpPr/>
          <p:nvPr/>
        </p:nvSpPr>
        <p:spPr>
          <a:xfrm>
            <a:off x="13903647" y="2107167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DE6876A-189A-4D01-A809-93E0341E6324}"/>
              </a:ext>
            </a:extLst>
          </p:cNvPr>
          <p:cNvSpPr/>
          <p:nvPr/>
        </p:nvSpPr>
        <p:spPr>
          <a:xfrm>
            <a:off x="13903646" y="2493707"/>
            <a:ext cx="2023743" cy="282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ABE0FFF0-F590-4669-A920-DA0EE2E3EF99}"/>
              </a:ext>
            </a:extLst>
          </p:cNvPr>
          <p:cNvSpPr/>
          <p:nvPr/>
        </p:nvSpPr>
        <p:spPr>
          <a:xfrm>
            <a:off x="13903646" y="2902250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0CAD9267-8D93-49DF-91D7-352416B2493E}"/>
              </a:ext>
            </a:extLst>
          </p:cNvPr>
          <p:cNvSpPr/>
          <p:nvPr/>
        </p:nvSpPr>
        <p:spPr>
          <a:xfrm>
            <a:off x="13903646" y="3318512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03E612D5-CDE0-4F59-AB8F-96FC2098E157}"/>
              </a:ext>
            </a:extLst>
          </p:cNvPr>
          <p:cNvSpPr/>
          <p:nvPr/>
        </p:nvSpPr>
        <p:spPr>
          <a:xfrm>
            <a:off x="13903646" y="3713664"/>
            <a:ext cx="2023743" cy="28240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67393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83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Gail L</dc:creator>
  <cp:lastModifiedBy>Barron, Kristina I</cp:lastModifiedBy>
  <cp:revision>23</cp:revision>
  <cp:lastPrinted>2018-11-14T17:51:17Z</cp:lastPrinted>
  <dcterms:created xsi:type="dcterms:W3CDTF">2018-07-13T16:50:39Z</dcterms:created>
  <dcterms:modified xsi:type="dcterms:W3CDTF">2019-05-16T20:05:23Z</dcterms:modified>
</cp:coreProperties>
</file>