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9" r:id="rId2"/>
    <p:sldId id="260" r:id="rId3"/>
    <p:sldId id="261" r:id="rId4"/>
    <p:sldId id="262" r:id="rId5"/>
    <p:sldId id="264" r:id="rId6"/>
    <p:sldId id="265" r:id="rId7"/>
    <p:sldId id="266" r:id="rId8"/>
    <p:sldId id="267" r:id="rId9"/>
    <p:sldId id="268" r:id="rId10"/>
    <p:sldId id="269" r:id="rId11"/>
    <p:sldId id="263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halet-LondonNineteenEighty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halet-LondonNineteenEighty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halet-LondonNineteenEighty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halet-LondonNineteenEighty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halet-LondonNineteenEighty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halet-LondonNineteenEighty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halet-LondonNineteenEighty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halet-LondonNineteenEighty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halet-LondonNineteenEighty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31E"/>
    <a:srgbClr val="171717"/>
    <a:srgbClr val="FF8000"/>
    <a:srgbClr val="535353"/>
    <a:srgbClr val="013A81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8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0" d="100"/>
          <a:sy n="120" d="100"/>
        </p:scale>
        <p:origin x="-4064" y="-12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95BA9AE-D673-43D7-942F-0EC4AE87CD3F}" type="datetime1">
              <a:rPr lang="en-US"/>
              <a:pPr>
                <a:defRPr/>
              </a:pPr>
              <a:t>9/29/2009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366BAAA-2213-433E-B005-D12EA5D8E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D051B28-7EDB-403A-BB6C-F4BB830641F5}" type="datetime1">
              <a:rPr lang="en-US"/>
              <a:pPr>
                <a:defRPr/>
              </a:pPr>
              <a:t>9/29/2009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AC72565-B075-49D6-AAFE-AAE45288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utepwatermark_cover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66700" y="1828800"/>
            <a:ext cx="8610600" cy="457200"/>
          </a:xfrm>
        </p:spPr>
        <p:txBody>
          <a:bodyPr/>
          <a:lstStyle>
            <a:lvl1pPr algn="ctr">
              <a:defRPr sz="4600" b="1">
                <a:solidFill>
                  <a:srgbClr val="013A8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04900" y="2514600"/>
            <a:ext cx="6934200" cy="457200"/>
          </a:xfrm>
        </p:spPr>
        <p:txBody>
          <a:bodyPr/>
          <a:lstStyle>
            <a:lvl1pPr marL="0" indent="0" algn="ctr">
              <a:defRPr sz="3600" b="0" i="0">
                <a:solidFill>
                  <a:srgbClr val="535353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81000"/>
            <a:ext cx="21526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3055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066800"/>
            <a:ext cx="41529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1529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uteppan_slide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63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381000"/>
            <a:ext cx="861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600200"/>
            <a:ext cx="8458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3387725" y="6477000"/>
            <a:ext cx="2368550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>
                <a:solidFill>
                  <a:srgbClr val="A6A6A6"/>
                </a:solidFill>
                <a:latin typeface="Arial" charset="0"/>
                <a:cs typeface="Arial" charset="0"/>
              </a:rPr>
              <a:t>© The University of Texas at El Paso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13A8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13A81"/>
          </a:solidFill>
          <a:latin typeface="Chalet-LondonNineteenEighty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13A81"/>
          </a:solidFill>
          <a:latin typeface="Chalet-LondonNineteenEighty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13A81"/>
          </a:solidFill>
          <a:latin typeface="Chalet-LondonNineteenEighty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13A81"/>
          </a:solidFill>
          <a:latin typeface="Chalet-LondonNineteenEighty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13A81"/>
          </a:solidFill>
          <a:latin typeface="Chalet-LondonNineteenEighty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13A81"/>
          </a:solidFill>
          <a:latin typeface="Chalet-LondonNineteenEighty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13A81"/>
          </a:solidFill>
          <a:latin typeface="Chalet-LondonNineteenEighty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13A81"/>
          </a:solidFill>
          <a:latin typeface="Chalet-LondonNineteenEighty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Documenting your Accomplishments </a:t>
            </a:r>
            <a:endParaRPr lang="en-US" sz="4000" dirty="0" smtClean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66800" y="2514600"/>
            <a:ext cx="6934200" cy="457200"/>
          </a:xfrm>
        </p:spPr>
        <p:txBody>
          <a:bodyPr/>
          <a:lstStyle/>
          <a:p>
            <a:r>
              <a:rPr lang="en-US" sz="2000" dirty="0" smtClean="0">
                <a:latin typeface="Arial" charset="0"/>
                <a:cs typeface="Arial" charset="0"/>
              </a:rPr>
              <a:t>Dr. Beth Brunk-Chavez</a:t>
            </a:r>
          </a:p>
          <a:p>
            <a:r>
              <a:rPr lang="en-US" sz="2000" dirty="0" smtClean="0">
                <a:latin typeface="Arial" charset="0"/>
                <a:cs typeface="Arial" charset="0"/>
              </a:rPr>
              <a:t>Electronic Teaching Portfolio</a:t>
            </a:r>
            <a:endParaRPr lang="en-US" sz="2000" dirty="0" smtClean="0">
              <a:latin typeface="Arial" charset="0"/>
              <a:cs typeface="Arial" charset="0"/>
            </a:endParaRPr>
          </a:p>
          <a:p>
            <a:r>
              <a:rPr lang="en-US" sz="2000" dirty="0" smtClean="0">
                <a:latin typeface="Arial" charset="0"/>
                <a:cs typeface="Arial" charset="0"/>
              </a:rPr>
              <a:t>October 7, 2009</a:t>
            </a:r>
            <a:endParaRPr lang="en-US" sz="20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Language Choices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smtClean="0"/>
              <a:t>Use “I”—but don’t overuse it</a:t>
            </a:r>
          </a:p>
          <a:p>
            <a:pPr>
              <a:buFontTx/>
              <a:buChar char="•"/>
            </a:pPr>
            <a:r>
              <a:rPr lang="en-US" smtClean="0"/>
              <a:t>Use active voice/present tense</a:t>
            </a:r>
          </a:p>
          <a:p>
            <a:pPr>
              <a:buFontTx/>
              <a:buChar char="•"/>
            </a:pPr>
            <a:r>
              <a:rPr lang="en-US" smtClean="0"/>
              <a:t>Not too casual, not too formal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Nice touches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smtClean="0"/>
              <a:t>Mention several faculty by name</a:t>
            </a:r>
          </a:p>
          <a:p>
            <a:pPr>
              <a:buFontTx/>
              <a:buChar char="•"/>
            </a:pPr>
            <a:r>
              <a:rPr lang="en-US" smtClean="0"/>
              <a:t>Mention something about what current students are working on or publications of former students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it is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dirty="0" smtClean="0"/>
              <a:t>A picture of who you are as an instructor</a:t>
            </a:r>
            <a:endParaRPr lang="en-US" dirty="0" smtClean="0"/>
          </a:p>
          <a:p>
            <a:pPr lvl="1">
              <a:buFont typeface="Arial" charset="0"/>
              <a:buChar char="•"/>
            </a:pPr>
            <a:r>
              <a:rPr lang="en-US" dirty="0" smtClean="0">
                <a:ea typeface="ＭＳ Ｐゴシック" charset="-128"/>
              </a:rPr>
              <a:t>Classroom, mentoring, related research, workshops, and so on</a:t>
            </a:r>
            <a:endParaRPr lang="en-US" dirty="0" smtClean="0">
              <a:ea typeface="ＭＳ Ｐゴシック" charset="-128"/>
            </a:endParaRPr>
          </a:p>
          <a:p>
            <a:pPr>
              <a:buFontTx/>
              <a:buChar char="•"/>
            </a:pPr>
            <a:r>
              <a:rPr lang="en-US" dirty="0" smtClean="0"/>
              <a:t>Self-promotion </a:t>
            </a:r>
          </a:p>
          <a:p>
            <a:pPr>
              <a:buFontTx/>
              <a:buChar char="•"/>
            </a:pPr>
            <a:r>
              <a:rPr lang="en-US" dirty="0" smtClean="0"/>
              <a:t>A significant part of who you are as a university citizen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is it so important?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dirty="0" smtClean="0"/>
              <a:t>Sell yourself as a good </a:t>
            </a:r>
            <a:r>
              <a:rPr lang="en-US" dirty="0" smtClean="0"/>
              <a:t>instructor, </a:t>
            </a:r>
            <a:r>
              <a:rPr lang="en-US" dirty="0" smtClean="0"/>
              <a:t>hard worker, reliable, someone who </a:t>
            </a:r>
            <a:r>
              <a:rPr lang="en-US" dirty="0" smtClean="0"/>
              <a:t>cares about teaching</a:t>
            </a:r>
            <a:endParaRPr lang="en-US" dirty="0" smtClean="0"/>
          </a:p>
          <a:p>
            <a:pPr>
              <a:buFontTx/>
              <a:buChar char="•"/>
            </a:pPr>
            <a:r>
              <a:rPr lang="en-US" dirty="0" smtClean="0"/>
              <a:t>Distinguish yourself from other applicants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it tells committees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dirty="0" smtClean="0"/>
              <a:t>How good a fit you are </a:t>
            </a:r>
          </a:p>
          <a:p>
            <a:pPr>
              <a:buFontTx/>
              <a:buChar char="•"/>
            </a:pPr>
            <a:r>
              <a:rPr lang="en-US" dirty="0" smtClean="0"/>
              <a:t>How committed you </a:t>
            </a:r>
            <a:r>
              <a:rPr lang="en-US" dirty="0" smtClean="0"/>
              <a:t>are</a:t>
            </a:r>
            <a:endParaRPr lang="en-US" dirty="0" smtClean="0"/>
          </a:p>
          <a:p>
            <a:pPr>
              <a:buFontTx/>
              <a:buChar char="•"/>
            </a:pPr>
            <a:r>
              <a:rPr lang="en-US" dirty="0" smtClean="0"/>
              <a:t>How good of a writer you are</a:t>
            </a:r>
          </a:p>
          <a:p>
            <a:pPr>
              <a:buFontTx/>
              <a:buChar char="•"/>
            </a:pPr>
            <a:r>
              <a:rPr lang="en-US" dirty="0" smtClean="0"/>
              <a:t>What you have accomplished</a:t>
            </a:r>
          </a:p>
          <a:p>
            <a:pPr>
              <a:buFontTx/>
              <a:buChar char="•"/>
            </a:pPr>
            <a:r>
              <a:rPr lang="en-US" dirty="0" smtClean="0"/>
              <a:t>What you hope to </a:t>
            </a:r>
            <a:r>
              <a:rPr lang="en-US" dirty="0" smtClean="0"/>
              <a:t>do and become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not to do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</a:t>
            </a:r>
          </a:p>
          <a:p>
            <a:pPr>
              <a:buFontTx/>
              <a:buChar char="•"/>
            </a:pPr>
            <a:r>
              <a:rPr lang="en-US" dirty="0" smtClean="0"/>
              <a:t>Be too personal</a:t>
            </a:r>
          </a:p>
          <a:p>
            <a:pPr>
              <a:buFontTx/>
              <a:buChar char="•"/>
            </a:pPr>
            <a:r>
              <a:rPr lang="en-US" dirty="0" smtClean="0"/>
              <a:t>Write about inappropriate topics</a:t>
            </a:r>
          </a:p>
          <a:p>
            <a:pPr>
              <a:buFontTx/>
              <a:buChar char="•"/>
            </a:pPr>
            <a:r>
              <a:rPr lang="en-US" dirty="0" smtClean="0"/>
              <a:t>Be </a:t>
            </a:r>
            <a:r>
              <a:rPr lang="en-US" dirty="0" smtClean="0"/>
              <a:t>too modest</a:t>
            </a:r>
          </a:p>
          <a:p>
            <a:pPr>
              <a:buFontTx/>
              <a:buChar char="•"/>
            </a:pPr>
            <a:r>
              <a:rPr lang="en-US" dirty="0" smtClean="0"/>
              <a:t>Or, be too </a:t>
            </a:r>
            <a:r>
              <a:rPr lang="en-US" dirty="0" err="1" smtClean="0"/>
              <a:t>braggy</a:t>
            </a:r>
            <a:endParaRPr lang="en-US" dirty="0" smtClean="0"/>
          </a:p>
          <a:p>
            <a:pPr>
              <a:buFontTx/>
              <a:buChar char="•"/>
            </a:pPr>
            <a:r>
              <a:rPr lang="en-US" dirty="0" smtClean="0"/>
              <a:t>Use clichés </a:t>
            </a:r>
          </a:p>
          <a:p>
            <a:pPr>
              <a:buFontTx/>
              <a:buChar char="•"/>
            </a:pPr>
            <a:r>
              <a:rPr lang="en-US" dirty="0" smtClean="0"/>
              <a:t>Dwell on weaknesses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to do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dirty="0" smtClean="0"/>
              <a:t>Use detail</a:t>
            </a:r>
          </a:p>
          <a:p>
            <a:pPr>
              <a:buFontTx/>
              <a:buChar char="•"/>
            </a:pPr>
            <a:r>
              <a:rPr lang="en-US" dirty="0" smtClean="0"/>
              <a:t>Address weaknesses</a:t>
            </a:r>
          </a:p>
          <a:p>
            <a:pPr>
              <a:buFontTx/>
              <a:buChar char="•"/>
            </a:pPr>
            <a:r>
              <a:rPr lang="en-US" dirty="0" smtClean="0"/>
              <a:t>Focus on the opening paragraph</a:t>
            </a:r>
          </a:p>
          <a:p>
            <a:pPr>
              <a:buFontTx/>
              <a:buChar char="•"/>
            </a:pPr>
            <a:r>
              <a:rPr lang="en-US" dirty="0" smtClean="0"/>
              <a:t>Be interesting and personable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ea typeface="ＭＳ Ｐゴシック" charset="-128"/>
              </a:rPr>
              <a:t>Tell a </a:t>
            </a:r>
            <a:r>
              <a:rPr lang="en-US" dirty="0" smtClean="0">
                <a:ea typeface="ＭＳ Ｐゴシック" charset="-128"/>
              </a:rPr>
              <a:t>story/create a theme</a:t>
            </a:r>
            <a:endParaRPr lang="en-US" dirty="0" smtClean="0">
              <a:ea typeface="ＭＳ Ｐゴシック" charset="-128"/>
            </a:endParaRPr>
          </a:p>
          <a:p>
            <a:pPr>
              <a:buFontTx/>
              <a:buChar char="•"/>
            </a:pPr>
            <a:r>
              <a:rPr lang="en-US" dirty="0" smtClean="0"/>
              <a:t>Write concisely and correctly</a:t>
            </a:r>
          </a:p>
          <a:p>
            <a:pPr>
              <a:buFontTx/>
              <a:buChar char="•"/>
            </a:pPr>
            <a:r>
              <a:rPr lang="en-US" dirty="0" smtClean="0"/>
              <a:t>Follow guidelines. 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ea typeface="ＭＳ Ｐゴシック" charset="-128"/>
              </a:rPr>
              <a:t>If it asks for 2 pages, don’t send 3.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Getting started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smtClean="0"/>
              <a:t>Read instructions carefully—schools may ask for different things:</a:t>
            </a:r>
          </a:p>
          <a:p>
            <a:pPr lvl="1">
              <a:buFont typeface="Arial" charset="0"/>
              <a:buChar char="•"/>
            </a:pPr>
            <a:r>
              <a:rPr lang="en-US" smtClean="0">
                <a:ea typeface="ＭＳ Ｐゴシック" charset="-128"/>
              </a:rPr>
              <a:t>Personal statement</a:t>
            </a:r>
          </a:p>
          <a:p>
            <a:pPr lvl="1">
              <a:buFont typeface="Arial" charset="0"/>
              <a:buChar char="•"/>
            </a:pPr>
            <a:r>
              <a:rPr lang="en-US" smtClean="0">
                <a:ea typeface="ＭＳ Ｐゴシック" charset="-128"/>
              </a:rPr>
              <a:t>Statement of interest</a:t>
            </a:r>
          </a:p>
          <a:p>
            <a:pPr lvl="1">
              <a:buFont typeface="Arial" charset="0"/>
              <a:buChar char="•"/>
            </a:pPr>
            <a:r>
              <a:rPr lang="en-US" smtClean="0">
                <a:ea typeface="ＭＳ Ｐゴシック" charset="-128"/>
              </a:rPr>
              <a:t>Research agenda</a:t>
            </a:r>
          </a:p>
          <a:p>
            <a:pPr lvl="1">
              <a:buFont typeface="Arial" charset="0"/>
              <a:buChar char="•"/>
            </a:pPr>
            <a:r>
              <a:rPr lang="en-US" smtClean="0">
                <a:ea typeface="ＭＳ Ｐゴシック" charset="-128"/>
              </a:rPr>
              <a:t>Teaching philosophy</a:t>
            </a:r>
          </a:p>
          <a:p>
            <a:pPr lvl="1"/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Getting started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smtClean="0"/>
              <a:t>Do research</a:t>
            </a:r>
          </a:p>
          <a:p>
            <a:pPr lvl="1">
              <a:buFont typeface="Arial" charset="0"/>
              <a:buChar char="•"/>
            </a:pPr>
            <a:r>
              <a:rPr lang="en-US" smtClean="0">
                <a:ea typeface="ＭＳ Ｐゴシック" charset="-128"/>
              </a:rPr>
              <a:t>On the discipline</a:t>
            </a:r>
          </a:p>
          <a:p>
            <a:pPr lvl="1">
              <a:buFont typeface="Arial" charset="0"/>
              <a:buChar char="•"/>
            </a:pPr>
            <a:r>
              <a:rPr lang="en-US" smtClean="0">
                <a:ea typeface="ＭＳ Ｐゴシック" charset="-128"/>
              </a:rPr>
              <a:t>On the program</a:t>
            </a:r>
          </a:p>
          <a:p>
            <a:pPr lvl="1">
              <a:buFont typeface="Arial" charset="0"/>
              <a:buChar char="•"/>
            </a:pPr>
            <a:r>
              <a:rPr lang="en-US" smtClean="0">
                <a:ea typeface="ＭＳ Ｐゴシック" charset="-128"/>
              </a:rPr>
              <a:t>On the faculty</a:t>
            </a:r>
          </a:p>
          <a:p>
            <a:pPr lvl="1">
              <a:buFont typeface="Arial" charset="0"/>
              <a:buChar char="•"/>
            </a:pPr>
            <a:r>
              <a:rPr lang="en-US" smtClean="0">
                <a:ea typeface="ＭＳ Ｐゴシック" charset="-128"/>
              </a:rPr>
              <a:t>On the current students</a:t>
            </a:r>
          </a:p>
          <a:p>
            <a:pPr lvl="1">
              <a:buFont typeface="Arial" charset="0"/>
              <a:buChar char="•"/>
            </a:pPr>
            <a:r>
              <a:rPr lang="en-US" smtClean="0">
                <a:ea typeface="ＭＳ Ｐゴシック" charset="-128"/>
              </a:rPr>
              <a:t>On the graduated students</a:t>
            </a:r>
          </a:p>
          <a:p>
            <a:pPr lvl="1"/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a writing process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800600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smtClean="0"/>
              <a:t>Brainstorm, invent, draw maps, free write, draw pictures</a:t>
            </a:r>
          </a:p>
          <a:p>
            <a:pPr>
              <a:buFontTx/>
              <a:buChar char="•"/>
            </a:pPr>
            <a:r>
              <a:rPr lang="en-US" smtClean="0"/>
              <a:t>Draft quickly</a:t>
            </a:r>
          </a:p>
          <a:p>
            <a:pPr>
              <a:buFontTx/>
              <a:buChar char="•"/>
            </a:pPr>
            <a:r>
              <a:rPr lang="en-US" smtClean="0"/>
              <a:t>Revise</a:t>
            </a:r>
          </a:p>
          <a:p>
            <a:pPr>
              <a:buFontTx/>
              <a:buChar char="•"/>
            </a:pPr>
            <a:r>
              <a:rPr lang="en-US" smtClean="0"/>
              <a:t>Have someone read it</a:t>
            </a:r>
          </a:p>
          <a:p>
            <a:pPr>
              <a:buFontTx/>
              <a:buChar char="•"/>
            </a:pPr>
            <a:r>
              <a:rPr lang="en-US" smtClean="0"/>
              <a:t>Revise more</a:t>
            </a:r>
          </a:p>
          <a:p>
            <a:pPr>
              <a:buFontTx/>
              <a:buChar char="•"/>
            </a:pPr>
            <a:r>
              <a:rPr lang="en-US" smtClean="0"/>
              <a:t>Revise again</a:t>
            </a:r>
          </a:p>
          <a:p>
            <a:pPr>
              <a:buFontTx/>
              <a:buChar char="•"/>
            </a:pPr>
            <a:r>
              <a:rPr lang="en-US" smtClean="0"/>
              <a:t>Edit</a:t>
            </a:r>
          </a:p>
          <a:p>
            <a:pPr>
              <a:buFontTx/>
              <a:buChar char="•"/>
            </a:pPr>
            <a:r>
              <a:rPr lang="en-US" smtClean="0"/>
              <a:t>Have someone read it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Chalet-LondonNineteenEighty"/>
        <a:ea typeface=""/>
        <a:cs typeface=""/>
      </a:majorFont>
      <a:minorFont>
        <a:latin typeface="Chalet-LondonNineteenEight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et-LondonNineteenEighty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et-LondonNineteenEighty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8978</TotalTime>
  <Words>289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Chalet-LondonNineteenEighty</vt:lpstr>
      <vt:lpstr>ＭＳ Ｐゴシック</vt:lpstr>
      <vt:lpstr>Arial</vt:lpstr>
      <vt:lpstr>Calibri</vt:lpstr>
      <vt:lpstr>Times</vt:lpstr>
      <vt:lpstr>Blank Presentation</vt:lpstr>
      <vt:lpstr>Documenting your Accomplishments </vt:lpstr>
      <vt:lpstr>What it is</vt:lpstr>
      <vt:lpstr>Why is it so important?</vt:lpstr>
      <vt:lpstr>What it tells committees</vt:lpstr>
      <vt:lpstr>What not to do</vt:lpstr>
      <vt:lpstr>What to do</vt:lpstr>
      <vt:lpstr>Getting started</vt:lpstr>
      <vt:lpstr>Getting started</vt:lpstr>
      <vt:lpstr>Use a writing process</vt:lpstr>
      <vt:lpstr>Language Choices</vt:lpstr>
      <vt:lpstr>Nice touches</vt:lpstr>
    </vt:vector>
  </TitlesOfParts>
  <Company>UTEP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ISS/CETaL Powerpoint</dc:title>
  <dc:creator>UTEP</dc:creator>
  <cp:lastModifiedBy>blbrunk</cp:lastModifiedBy>
  <cp:revision>20</cp:revision>
  <dcterms:created xsi:type="dcterms:W3CDTF">2009-01-28T18:04:48Z</dcterms:created>
  <dcterms:modified xsi:type="dcterms:W3CDTF">2009-09-29T17:39:30Z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Description0">
    <vt:lpwstr>Powerpoint presentation template for ISS/CETaL workshops</vt:lpwstr>
  </property>
</Properties>
</file>